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2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3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6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7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8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34" r:id="rId6"/>
    <p:sldId id="335" r:id="rId7"/>
    <p:sldId id="336" r:id="rId8"/>
    <p:sldId id="306" r:id="rId9"/>
    <p:sldId id="337" r:id="rId10"/>
    <p:sldId id="338" r:id="rId11"/>
    <p:sldId id="302" r:id="rId12"/>
    <p:sldId id="314" r:id="rId13"/>
    <p:sldId id="311" r:id="rId14"/>
    <p:sldId id="315" r:id="rId15"/>
    <p:sldId id="332" r:id="rId16"/>
    <p:sldId id="308" r:id="rId17"/>
    <p:sldId id="316" r:id="rId18"/>
    <p:sldId id="318" r:id="rId19"/>
    <p:sldId id="333" r:id="rId20"/>
    <p:sldId id="327" r:id="rId21"/>
    <p:sldId id="320" r:id="rId22"/>
    <p:sldId id="328" r:id="rId23"/>
    <p:sldId id="329" r:id="rId24"/>
    <p:sldId id="330" r:id="rId25"/>
    <p:sldId id="324" r:id="rId26"/>
    <p:sldId id="340" r:id="rId27"/>
    <p:sldId id="34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5D9418-AAA4-4CA9-B12B-AA58147F0624}" v="20" dt="2022-07-01T02:20:08.9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04" d="100"/>
          <a:sy n="104" d="100"/>
        </p:scale>
        <p:origin x="14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 Crowther" userId="4e525503f82f8cf2" providerId="LiveId" clId="{865D9418-AAA4-4CA9-B12B-AA58147F0624}"/>
    <pc:docChg chg="undo redo custSel addSld delSld modSld sldOrd">
      <pc:chgData name="Lee Crowther" userId="4e525503f82f8cf2" providerId="LiveId" clId="{865D9418-AAA4-4CA9-B12B-AA58147F0624}" dt="2022-07-01T02:21:50.416" v="3098" actId="20577"/>
      <pc:docMkLst>
        <pc:docMk/>
      </pc:docMkLst>
      <pc:sldChg chg="del">
        <pc:chgData name="Lee Crowther" userId="4e525503f82f8cf2" providerId="LiveId" clId="{865D9418-AAA4-4CA9-B12B-AA58147F0624}" dt="2022-07-01T01:45:24.668" v="1318" actId="47"/>
        <pc:sldMkLst>
          <pc:docMk/>
          <pc:sldMk cId="2933514334" sldId="300"/>
        </pc:sldMkLst>
      </pc:sldChg>
      <pc:sldChg chg="modSp del mod">
        <pc:chgData name="Lee Crowther" userId="4e525503f82f8cf2" providerId="LiveId" clId="{865D9418-AAA4-4CA9-B12B-AA58147F0624}" dt="2022-07-01T01:49:39.663" v="1579" actId="47"/>
        <pc:sldMkLst>
          <pc:docMk/>
          <pc:sldMk cId="3295733817" sldId="303"/>
        </pc:sldMkLst>
        <pc:spChg chg="mod">
          <ac:chgData name="Lee Crowther" userId="4e525503f82f8cf2" providerId="LiveId" clId="{865D9418-AAA4-4CA9-B12B-AA58147F0624}" dt="2022-07-01T01:47:11.776" v="1367" actId="20577"/>
          <ac:spMkLst>
            <pc:docMk/>
            <pc:sldMk cId="3295733817" sldId="303"/>
            <ac:spMk id="3" creationId="{306D62DB-1D1E-C04C-D477-1C1FD9506FB3}"/>
          </ac:spMkLst>
        </pc:spChg>
      </pc:sldChg>
      <pc:sldChg chg="modSp del mod">
        <pc:chgData name="Lee Crowther" userId="4e525503f82f8cf2" providerId="LiveId" clId="{865D9418-AAA4-4CA9-B12B-AA58147F0624}" dt="2022-07-01T01:53:47.647" v="1704" actId="47"/>
        <pc:sldMkLst>
          <pc:docMk/>
          <pc:sldMk cId="1578294252" sldId="305"/>
        </pc:sldMkLst>
        <pc:spChg chg="mod">
          <ac:chgData name="Lee Crowther" userId="4e525503f82f8cf2" providerId="LiveId" clId="{865D9418-AAA4-4CA9-B12B-AA58147F0624}" dt="2022-07-01T01:52:34.584" v="1624" actId="20577"/>
          <ac:spMkLst>
            <pc:docMk/>
            <pc:sldMk cId="1578294252" sldId="305"/>
            <ac:spMk id="3" creationId="{D113108D-0FDB-89A5-2715-11909E964DCF}"/>
          </ac:spMkLst>
        </pc:spChg>
      </pc:sldChg>
      <pc:sldChg chg="modSp mod">
        <pc:chgData name="Lee Crowther" userId="4e525503f82f8cf2" providerId="LiveId" clId="{865D9418-AAA4-4CA9-B12B-AA58147F0624}" dt="2022-07-01T02:06:32.519" v="2145" actId="20577"/>
        <pc:sldMkLst>
          <pc:docMk/>
          <pc:sldMk cId="380171793" sldId="306"/>
        </pc:sldMkLst>
        <pc:spChg chg="mod">
          <ac:chgData name="Lee Crowther" userId="4e525503f82f8cf2" providerId="LiveId" clId="{865D9418-AAA4-4CA9-B12B-AA58147F0624}" dt="2022-07-01T02:06:32.519" v="2145" actId="20577"/>
          <ac:spMkLst>
            <pc:docMk/>
            <pc:sldMk cId="380171793" sldId="306"/>
            <ac:spMk id="3" creationId="{358A5540-6DB7-34DF-C45D-E70EF18B5E0A}"/>
          </ac:spMkLst>
        </pc:spChg>
      </pc:sldChg>
      <pc:sldChg chg="del">
        <pc:chgData name="Lee Crowther" userId="4e525503f82f8cf2" providerId="LiveId" clId="{865D9418-AAA4-4CA9-B12B-AA58147F0624}" dt="2022-07-01T01:54:17.497" v="1706" actId="47"/>
        <pc:sldMkLst>
          <pc:docMk/>
          <pc:sldMk cId="2053393811" sldId="319"/>
        </pc:sldMkLst>
      </pc:sldChg>
      <pc:sldChg chg="addSp delSp modSp mod">
        <pc:chgData name="Lee Crowther" userId="4e525503f82f8cf2" providerId="LiveId" clId="{865D9418-AAA4-4CA9-B12B-AA58147F0624}" dt="2022-07-01T01:06:32.576" v="138" actId="1076"/>
        <pc:sldMkLst>
          <pc:docMk/>
          <pc:sldMk cId="1884365463" sldId="320"/>
        </pc:sldMkLst>
        <pc:spChg chg="mod">
          <ac:chgData name="Lee Crowther" userId="4e525503f82f8cf2" providerId="LiveId" clId="{865D9418-AAA4-4CA9-B12B-AA58147F0624}" dt="2022-07-01T01:05:45.982" v="135" actId="1076"/>
          <ac:spMkLst>
            <pc:docMk/>
            <pc:sldMk cId="1884365463" sldId="320"/>
            <ac:spMk id="7" creationId="{95F792CC-6007-9152-3B1C-A71B4169BEFF}"/>
          </ac:spMkLst>
        </pc:spChg>
        <pc:spChg chg="mod">
          <ac:chgData name="Lee Crowther" userId="4e525503f82f8cf2" providerId="LiveId" clId="{865D9418-AAA4-4CA9-B12B-AA58147F0624}" dt="2022-07-01T01:06:00.097" v="137" actId="1076"/>
          <ac:spMkLst>
            <pc:docMk/>
            <pc:sldMk cId="1884365463" sldId="320"/>
            <ac:spMk id="8" creationId="{546E27D0-963E-5DD9-DC49-BA3983086A99}"/>
          </ac:spMkLst>
        </pc:spChg>
        <pc:spChg chg="add mod">
          <ac:chgData name="Lee Crowther" userId="4e525503f82f8cf2" providerId="LiveId" clId="{865D9418-AAA4-4CA9-B12B-AA58147F0624}" dt="2022-07-01T01:06:32.576" v="138" actId="1076"/>
          <ac:spMkLst>
            <pc:docMk/>
            <pc:sldMk cId="1884365463" sldId="320"/>
            <ac:spMk id="9" creationId="{BAE76FFA-9D4B-FC48-6D58-91E119F2A4BD}"/>
          </ac:spMkLst>
        </pc:spChg>
        <pc:spChg chg="del">
          <ac:chgData name="Lee Crowther" userId="4e525503f82f8cf2" providerId="LiveId" clId="{865D9418-AAA4-4CA9-B12B-AA58147F0624}" dt="2022-07-01T01:05:30.463" v="134" actId="478"/>
          <ac:spMkLst>
            <pc:docMk/>
            <pc:sldMk cId="1884365463" sldId="320"/>
            <ac:spMk id="10" creationId="{0355569A-AA93-9A17-F051-4FB6CA48A2D9}"/>
          </ac:spMkLst>
        </pc:spChg>
        <pc:graphicFrameChg chg="mod">
          <ac:chgData name="Lee Crowther" userId="4e525503f82f8cf2" providerId="LiveId" clId="{865D9418-AAA4-4CA9-B12B-AA58147F0624}" dt="2022-07-01T01:05:52.876" v="136" actId="1076"/>
          <ac:graphicFrameMkLst>
            <pc:docMk/>
            <pc:sldMk cId="1884365463" sldId="320"/>
            <ac:graphicFrameMk id="6" creationId="{C57B4B83-F73C-3FBD-2A35-9BEBA29FC7B8}"/>
          </ac:graphicFrameMkLst>
        </pc:graphicFrameChg>
      </pc:sldChg>
      <pc:sldChg chg="addSp delSp modSp del mod">
        <pc:chgData name="Lee Crowther" userId="4e525503f82f8cf2" providerId="LiveId" clId="{865D9418-AAA4-4CA9-B12B-AA58147F0624}" dt="2022-07-01T01:18:23.635" v="272" actId="47"/>
        <pc:sldMkLst>
          <pc:docMk/>
          <pc:sldMk cId="2479006490" sldId="321"/>
        </pc:sldMkLst>
        <pc:spChg chg="mod">
          <ac:chgData name="Lee Crowther" userId="4e525503f82f8cf2" providerId="LiveId" clId="{865D9418-AAA4-4CA9-B12B-AA58147F0624}" dt="2022-07-01T01:08:05.970" v="145" actId="20577"/>
          <ac:spMkLst>
            <pc:docMk/>
            <pc:sldMk cId="2479006490" sldId="321"/>
            <ac:spMk id="4" creationId="{C1506993-BA24-F607-7532-389EF535390D}"/>
          </ac:spMkLst>
        </pc:spChg>
        <pc:graphicFrameChg chg="add del">
          <ac:chgData name="Lee Crowther" userId="4e525503f82f8cf2" providerId="LiveId" clId="{865D9418-AAA4-4CA9-B12B-AA58147F0624}" dt="2022-07-01T01:14:20.974" v="213"/>
          <ac:graphicFrameMkLst>
            <pc:docMk/>
            <pc:sldMk cId="2479006490" sldId="321"/>
            <ac:graphicFrameMk id="3" creationId="{E84C4519-10D6-034E-22DB-671A99352AA6}"/>
          </ac:graphicFrameMkLst>
        </pc:graphicFrameChg>
        <pc:graphicFrameChg chg="add del mod">
          <ac:chgData name="Lee Crowther" userId="4e525503f82f8cf2" providerId="LiveId" clId="{865D9418-AAA4-4CA9-B12B-AA58147F0624}" dt="2022-07-01T01:13:14.631" v="210"/>
          <ac:graphicFrameMkLst>
            <pc:docMk/>
            <pc:sldMk cId="2479006490" sldId="321"/>
            <ac:graphicFrameMk id="5" creationId="{442BD330-59E3-EB2A-BBE7-D68A64214DB8}"/>
          </ac:graphicFrameMkLst>
        </pc:graphicFrameChg>
        <pc:graphicFrameChg chg="modGraphic">
          <ac:chgData name="Lee Crowther" userId="4e525503f82f8cf2" providerId="LiveId" clId="{865D9418-AAA4-4CA9-B12B-AA58147F0624}" dt="2022-07-01T01:07:26.171" v="142" actId="14734"/>
          <ac:graphicFrameMkLst>
            <pc:docMk/>
            <pc:sldMk cId="2479006490" sldId="321"/>
            <ac:graphicFrameMk id="6" creationId="{42A7851D-49DE-BB41-F13E-BF9C65E8EC34}"/>
          </ac:graphicFrameMkLst>
        </pc:graphicFrameChg>
      </pc:sldChg>
      <pc:sldChg chg="del">
        <pc:chgData name="Lee Crowther" userId="4e525503f82f8cf2" providerId="LiveId" clId="{865D9418-AAA4-4CA9-B12B-AA58147F0624}" dt="2022-07-01T01:13:29.997" v="211" actId="47"/>
        <pc:sldMkLst>
          <pc:docMk/>
          <pc:sldMk cId="1137052273" sldId="322"/>
        </pc:sldMkLst>
      </pc:sldChg>
      <pc:sldChg chg="modSp del mod">
        <pc:chgData name="Lee Crowther" userId="4e525503f82f8cf2" providerId="LiveId" clId="{865D9418-AAA4-4CA9-B12B-AA58147F0624}" dt="2022-07-01T01:17:42.631" v="271" actId="47"/>
        <pc:sldMkLst>
          <pc:docMk/>
          <pc:sldMk cId="3031355367" sldId="323"/>
        </pc:sldMkLst>
        <pc:graphicFrameChg chg="modGraphic">
          <ac:chgData name="Lee Crowther" userId="4e525503f82f8cf2" providerId="LiveId" clId="{865D9418-AAA4-4CA9-B12B-AA58147F0624}" dt="2022-07-01T01:17:23.314" v="269" actId="14734"/>
          <ac:graphicFrameMkLst>
            <pc:docMk/>
            <pc:sldMk cId="3031355367" sldId="323"/>
            <ac:graphicFrameMk id="6" creationId="{42A7851D-49DE-BB41-F13E-BF9C65E8EC34}"/>
          </ac:graphicFrameMkLst>
        </pc:graphicFrameChg>
      </pc:sldChg>
      <pc:sldChg chg="modSp mod">
        <pc:chgData name="Lee Crowther" userId="4e525503f82f8cf2" providerId="LiveId" clId="{865D9418-AAA4-4CA9-B12B-AA58147F0624}" dt="2022-07-01T01:20:26.047" v="356" actId="20577"/>
        <pc:sldMkLst>
          <pc:docMk/>
          <pc:sldMk cId="164114921" sldId="324"/>
        </pc:sldMkLst>
        <pc:spChg chg="mod">
          <ac:chgData name="Lee Crowther" userId="4e525503f82f8cf2" providerId="LiveId" clId="{865D9418-AAA4-4CA9-B12B-AA58147F0624}" dt="2022-07-01T01:20:26.047" v="356" actId="20577"/>
          <ac:spMkLst>
            <pc:docMk/>
            <pc:sldMk cId="164114921" sldId="324"/>
            <ac:spMk id="3" creationId="{6DEE08F6-8095-A0B3-A060-80A2ECF3331B}"/>
          </ac:spMkLst>
        </pc:spChg>
      </pc:sldChg>
      <pc:sldChg chg="del">
        <pc:chgData name="Lee Crowther" userId="4e525503f82f8cf2" providerId="LiveId" clId="{865D9418-AAA4-4CA9-B12B-AA58147F0624}" dt="2022-07-01T01:38:29.002" v="1182" actId="47"/>
        <pc:sldMkLst>
          <pc:docMk/>
          <pc:sldMk cId="1529997741" sldId="325"/>
        </pc:sldMkLst>
      </pc:sldChg>
      <pc:sldChg chg="del">
        <pc:chgData name="Lee Crowther" userId="4e525503f82f8cf2" providerId="LiveId" clId="{865D9418-AAA4-4CA9-B12B-AA58147F0624}" dt="2022-07-01T00:59:23.238" v="0" actId="47"/>
        <pc:sldMkLst>
          <pc:docMk/>
          <pc:sldMk cId="3612057423" sldId="326"/>
        </pc:sldMkLst>
      </pc:sldChg>
      <pc:sldChg chg="modSp mod">
        <pc:chgData name="Lee Crowther" userId="4e525503f82f8cf2" providerId="LiveId" clId="{865D9418-AAA4-4CA9-B12B-AA58147F0624}" dt="2022-07-01T01:04:22.709" v="122" actId="1076"/>
        <pc:sldMkLst>
          <pc:docMk/>
          <pc:sldMk cId="2454217275" sldId="327"/>
        </pc:sldMkLst>
        <pc:spChg chg="mod">
          <ac:chgData name="Lee Crowther" userId="4e525503f82f8cf2" providerId="LiveId" clId="{865D9418-AAA4-4CA9-B12B-AA58147F0624}" dt="2022-07-01T01:04:22.709" v="122" actId="1076"/>
          <ac:spMkLst>
            <pc:docMk/>
            <pc:sldMk cId="2454217275" sldId="327"/>
            <ac:spMk id="5" creationId="{0BF41240-EC6F-9DBF-D679-C441078A3CFF}"/>
          </ac:spMkLst>
        </pc:spChg>
        <pc:picChg chg="mod">
          <ac:chgData name="Lee Crowther" userId="4e525503f82f8cf2" providerId="LiveId" clId="{865D9418-AAA4-4CA9-B12B-AA58147F0624}" dt="2022-07-01T01:04:20.869" v="120" actId="1076"/>
          <ac:picMkLst>
            <pc:docMk/>
            <pc:sldMk cId="2454217275" sldId="327"/>
            <ac:picMk id="6" creationId="{378F4089-3B4A-2444-F136-1AC391064DA0}"/>
          </ac:picMkLst>
        </pc:picChg>
      </pc:sldChg>
      <pc:sldChg chg="addSp delSp modSp add mod ord">
        <pc:chgData name="Lee Crowther" userId="4e525503f82f8cf2" providerId="LiveId" clId="{865D9418-AAA4-4CA9-B12B-AA58147F0624}" dt="2022-07-01T01:18:56.026" v="273" actId="1076"/>
        <pc:sldMkLst>
          <pc:docMk/>
          <pc:sldMk cId="262487172" sldId="328"/>
        </pc:sldMkLst>
        <pc:spChg chg="mod">
          <ac:chgData name="Lee Crowther" userId="4e525503f82f8cf2" providerId="LiveId" clId="{865D9418-AAA4-4CA9-B12B-AA58147F0624}" dt="2022-07-01T01:18:56.026" v="273" actId="1076"/>
          <ac:spMkLst>
            <pc:docMk/>
            <pc:sldMk cId="262487172" sldId="328"/>
            <ac:spMk id="7" creationId="{95F792CC-6007-9152-3B1C-A71B4169BEFF}"/>
          </ac:spMkLst>
        </pc:spChg>
        <pc:spChg chg="del">
          <ac:chgData name="Lee Crowther" userId="4e525503f82f8cf2" providerId="LiveId" clId="{865D9418-AAA4-4CA9-B12B-AA58147F0624}" dt="2022-07-01T01:14:54.201" v="231" actId="478"/>
          <ac:spMkLst>
            <pc:docMk/>
            <pc:sldMk cId="262487172" sldId="328"/>
            <ac:spMk id="8" creationId="{546E27D0-963E-5DD9-DC49-BA3983086A99}"/>
          </ac:spMkLst>
        </pc:spChg>
        <pc:spChg chg="del">
          <ac:chgData name="Lee Crowther" userId="4e525503f82f8cf2" providerId="LiveId" clId="{865D9418-AAA4-4CA9-B12B-AA58147F0624}" dt="2022-07-01T01:12:36.547" v="208" actId="478"/>
          <ac:spMkLst>
            <pc:docMk/>
            <pc:sldMk cId="262487172" sldId="328"/>
            <ac:spMk id="9" creationId="{BAE76FFA-9D4B-FC48-6D58-91E119F2A4BD}"/>
          </ac:spMkLst>
        </pc:spChg>
        <pc:graphicFrameChg chg="mod modGraphic">
          <ac:chgData name="Lee Crowther" userId="4e525503f82f8cf2" providerId="LiveId" clId="{865D9418-AAA4-4CA9-B12B-AA58147F0624}" dt="2022-07-01T01:18:56.026" v="273" actId="1076"/>
          <ac:graphicFrameMkLst>
            <pc:docMk/>
            <pc:sldMk cId="262487172" sldId="328"/>
            <ac:graphicFrameMk id="6" creationId="{C57B4B83-F73C-3FBD-2A35-9BEBA29FC7B8}"/>
          </ac:graphicFrameMkLst>
        </pc:graphicFrameChg>
        <pc:graphicFrameChg chg="add del mod modGraphic">
          <ac:chgData name="Lee Crowther" userId="4e525503f82f8cf2" providerId="LiveId" clId="{865D9418-AAA4-4CA9-B12B-AA58147F0624}" dt="2022-07-01T01:12:27.084" v="207" actId="478"/>
          <ac:graphicFrameMkLst>
            <pc:docMk/>
            <pc:sldMk cId="262487172" sldId="328"/>
            <ac:graphicFrameMk id="10" creationId="{AAE2475D-4B6F-BF0D-2F7C-90FF6CEAC6B6}"/>
          </ac:graphicFrameMkLst>
        </pc:graphicFrameChg>
      </pc:sldChg>
      <pc:sldChg chg="addSp delSp modSp add del mod">
        <pc:chgData name="Lee Crowther" userId="4e525503f82f8cf2" providerId="LiveId" clId="{865D9418-AAA4-4CA9-B12B-AA58147F0624}" dt="2022-07-01T01:06:46.398" v="139" actId="47"/>
        <pc:sldMkLst>
          <pc:docMk/>
          <pc:sldMk cId="2145762600" sldId="328"/>
        </pc:sldMkLst>
        <pc:spChg chg="mod">
          <ac:chgData name="Lee Crowther" userId="4e525503f82f8cf2" providerId="LiveId" clId="{865D9418-AAA4-4CA9-B12B-AA58147F0624}" dt="2022-07-01T01:04:35.363" v="126" actId="1076"/>
          <ac:spMkLst>
            <pc:docMk/>
            <pc:sldMk cId="2145762600" sldId="328"/>
            <ac:spMk id="5" creationId="{0BF41240-EC6F-9DBF-D679-C441078A3CFF}"/>
          </ac:spMkLst>
        </pc:spChg>
        <pc:spChg chg="add mod">
          <ac:chgData name="Lee Crowther" userId="4e525503f82f8cf2" providerId="LiveId" clId="{865D9418-AAA4-4CA9-B12B-AA58147F0624}" dt="2022-07-01T01:04:27.226" v="125" actId="1076"/>
          <ac:spMkLst>
            <pc:docMk/>
            <pc:sldMk cId="2145762600" sldId="328"/>
            <ac:spMk id="8" creationId="{DC337BA5-1278-BF18-DE9F-B9FCBC3DEAE6}"/>
          </ac:spMkLst>
        </pc:spChg>
        <pc:spChg chg="add mod">
          <ac:chgData name="Lee Crowther" userId="4e525503f82f8cf2" providerId="LiveId" clId="{865D9418-AAA4-4CA9-B12B-AA58147F0624}" dt="2022-07-01T01:01:33.492" v="73" actId="1076"/>
          <ac:spMkLst>
            <pc:docMk/>
            <pc:sldMk cId="2145762600" sldId="328"/>
            <ac:spMk id="9" creationId="{85B033DE-D56E-22A4-1365-482474878EBD}"/>
          </ac:spMkLst>
        </pc:spChg>
        <pc:graphicFrameChg chg="add mod">
          <ac:chgData name="Lee Crowther" userId="4e525503f82f8cf2" providerId="LiveId" clId="{865D9418-AAA4-4CA9-B12B-AA58147F0624}" dt="2022-07-01T01:03:41.698" v="114" actId="1076"/>
          <ac:graphicFrameMkLst>
            <pc:docMk/>
            <pc:sldMk cId="2145762600" sldId="328"/>
            <ac:graphicFrameMk id="7" creationId="{87458DEF-9CE5-8762-4808-D881DDEC0943}"/>
          </ac:graphicFrameMkLst>
        </pc:graphicFrameChg>
        <pc:graphicFrameChg chg="add del mod">
          <ac:chgData name="Lee Crowther" userId="4e525503f82f8cf2" providerId="LiveId" clId="{865D9418-AAA4-4CA9-B12B-AA58147F0624}" dt="2022-07-01T01:04:55.557" v="128" actId="478"/>
          <ac:graphicFrameMkLst>
            <pc:docMk/>
            <pc:sldMk cId="2145762600" sldId="328"/>
            <ac:graphicFrameMk id="10" creationId="{1DF440A1-3A97-9D33-72AD-A53DFBEDCC38}"/>
          </ac:graphicFrameMkLst>
        </pc:graphicFrameChg>
        <pc:picChg chg="del">
          <ac:chgData name="Lee Crowther" userId="4e525503f82f8cf2" providerId="LiveId" clId="{865D9418-AAA4-4CA9-B12B-AA58147F0624}" dt="2022-07-01T01:00:31.930" v="66" actId="478"/>
          <ac:picMkLst>
            <pc:docMk/>
            <pc:sldMk cId="2145762600" sldId="328"/>
            <ac:picMk id="6" creationId="{378F4089-3B4A-2444-F136-1AC391064DA0}"/>
          </ac:picMkLst>
        </pc:picChg>
      </pc:sldChg>
      <pc:sldChg chg="modSp add mod">
        <pc:chgData name="Lee Crowther" userId="4e525503f82f8cf2" providerId="LiveId" clId="{865D9418-AAA4-4CA9-B12B-AA58147F0624}" dt="2022-07-01T01:19:11.171" v="274" actId="1076"/>
        <pc:sldMkLst>
          <pc:docMk/>
          <pc:sldMk cId="2355083030" sldId="329"/>
        </pc:sldMkLst>
        <pc:spChg chg="mod">
          <ac:chgData name="Lee Crowther" userId="4e525503f82f8cf2" providerId="LiveId" clId="{865D9418-AAA4-4CA9-B12B-AA58147F0624}" dt="2022-07-01T01:19:11.171" v="274" actId="1076"/>
          <ac:spMkLst>
            <pc:docMk/>
            <pc:sldMk cId="2355083030" sldId="329"/>
            <ac:spMk id="7" creationId="{95F792CC-6007-9152-3B1C-A71B4169BEFF}"/>
          </ac:spMkLst>
        </pc:spChg>
        <pc:graphicFrameChg chg="mod">
          <ac:chgData name="Lee Crowther" userId="4e525503f82f8cf2" providerId="LiveId" clId="{865D9418-AAA4-4CA9-B12B-AA58147F0624}" dt="2022-07-01T01:19:11.171" v="274" actId="1076"/>
          <ac:graphicFrameMkLst>
            <pc:docMk/>
            <pc:sldMk cId="2355083030" sldId="329"/>
            <ac:graphicFrameMk id="6" creationId="{C57B4B83-F73C-3FBD-2A35-9BEBA29FC7B8}"/>
          </ac:graphicFrameMkLst>
        </pc:graphicFrameChg>
      </pc:sldChg>
      <pc:sldChg chg="add del">
        <pc:chgData name="Lee Crowther" userId="4e525503f82f8cf2" providerId="LiveId" clId="{865D9418-AAA4-4CA9-B12B-AA58147F0624}" dt="2022-07-01T01:07:07.599" v="140" actId="47"/>
        <pc:sldMkLst>
          <pc:docMk/>
          <pc:sldMk cId="2504321098" sldId="329"/>
        </pc:sldMkLst>
      </pc:sldChg>
      <pc:sldChg chg="modSp add mod ord">
        <pc:chgData name="Lee Crowther" userId="4e525503f82f8cf2" providerId="LiveId" clId="{865D9418-AAA4-4CA9-B12B-AA58147F0624}" dt="2022-07-01T01:19:21.106" v="275" actId="1076"/>
        <pc:sldMkLst>
          <pc:docMk/>
          <pc:sldMk cId="174260178" sldId="330"/>
        </pc:sldMkLst>
        <pc:spChg chg="mod">
          <ac:chgData name="Lee Crowther" userId="4e525503f82f8cf2" providerId="LiveId" clId="{865D9418-AAA4-4CA9-B12B-AA58147F0624}" dt="2022-07-01T01:19:21.106" v="275" actId="1076"/>
          <ac:spMkLst>
            <pc:docMk/>
            <pc:sldMk cId="174260178" sldId="330"/>
            <ac:spMk id="7" creationId="{95F792CC-6007-9152-3B1C-A71B4169BEFF}"/>
          </ac:spMkLst>
        </pc:spChg>
        <pc:graphicFrameChg chg="mod modGraphic">
          <ac:chgData name="Lee Crowther" userId="4e525503f82f8cf2" providerId="LiveId" clId="{865D9418-AAA4-4CA9-B12B-AA58147F0624}" dt="2022-07-01T01:19:21.106" v="275" actId="1076"/>
          <ac:graphicFrameMkLst>
            <pc:docMk/>
            <pc:sldMk cId="174260178" sldId="330"/>
            <ac:graphicFrameMk id="6" creationId="{C57B4B83-F73C-3FBD-2A35-9BEBA29FC7B8}"/>
          </ac:graphicFrameMkLst>
        </pc:graphicFrameChg>
      </pc:sldChg>
      <pc:sldChg chg="modSp add del mod ord">
        <pc:chgData name="Lee Crowther" userId="4e525503f82f8cf2" providerId="LiveId" clId="{865D9418-AAA4-4CA9-B12B-AA58147F0624}" dt="2022-07-01T01:30:28.939" v="716" actId="47"/>
        <pc:sldMkLst>
          <pc:docMk/>
          <pc:sldMk cId="4011760828" sldId="331"/>
        </pc:sldMkLst>
        <pc:spChg chg="mod">
          <ac:chgData name="Lee Crowther" userId="4e525503f82f8cf2" providerId="LiveId" clId="{865D9418-AAA4-4CA9-B12B-AA58147F0624}" dt="2022-07-01T01:23:21.761" v="455" actId="20577"/>
          <ac:spMkLst>
            <pc:docMk/>
            <pc:sldMk cId="4011760828" sldId="331"/>
            <ac:spMk id="2" creationId="{59116188-60BB-3311-3C39-482CB1792B01}"/>
          </ac:spMkLst>
        </pc:spChg>
        <pc:spChg chg="mod">
          <ac:chgData name="Lee Crowther" userId="4e525503f82f8cf2" providerId="LiveId" clId="{865D9418-AAA4-4CA9-B12B-AA58147F0624}" dt="2022-07-01T01:28:58.015" v="697" actId="20577"/>
          <ac:spMkLst>
            <pc:docMk/>
            <pc:sldMk cId="4011760828" sldId="331"/>
            <ac:spMk id="3" creationId="{6DEE08F6-8095-A0B3-A060-80A2ECF3331B}"/>
          </ac:spMkLst>
        </pc:spChg>
      </pc:sldChg>
      <pc:sldChg chg="modSp add mod ord">
        <pc:chgData name="Lee Crowther" userId="4e525503f82f8cf2" providerId="LiveId" clId="{865D9418-AAA4-4CA9-B12B-AA58147F0624}" dt="2022-07-01T01:34:38.338" v="957" actId="20577"/>
        <pc:sldMkLst>
          <pc:docMk/>
          <pc:sldMk cId="3792330183" sldId="332"/>
        </pc:sldMkLst>
        <pc:spChg chg="mod">
          <ac:chgData name="Lee Crowther" userId="4e525503f82f8cf2" providerId="LiveId" clId="{865D9418-AAA4-4CA9-B12B-AA58147F0624}" dt="2022-07-01T01:29:11.790" v="711" actId="20577"/>
          <ac:spMkLst>
            <pc:docMk/>
            <pc:sldMk cId="3792330183" sldId="332"/>
            <ac:spMk id="2" creationId="{59116188-60BB-3311-3C39-482CB1792B01}"/>
          </ac:spMkLst>
        </pc:spChg>
        <pc:spChg chg="mod">
          <ac:chgData name="Lee Crowther" userId="4e525503f82f8cf2" providerId="LiveId" clId="{865D9418-AAA4-4CA9-B12B-AA58147F0624}" dt="2022-07-01T01:34:38.338" v="957" actId="20577"/>
          <ac:spMkLst>
            <pc:docMk/>
            <pc:sldMk cId="3792330183" sldId="332"/>
            <ac:spMk id="3" creationId="{6DEE08F6-8095-A0B3-A060-80A2ECF3331B}"/>
          </ac:spMkLst>
        </pc:spChg>
      </pc:sldChg>
      <pc:sldChg chg="modSp add mod ord">
        <pc:chgData name="Lee Crowther" userId="4e525503f82f8cf2" providerId="LiveId" clId="{865D9418-AAA4-4CA9-B12B-AA58147F0624}" dt="2022-07-01T01:43:25.509" v="1289" actId="27636"/>
        <pc:sldMkLst>
          <pc:docMk/>
          <pc:sldMk cId="2271968549" sldId="333"/>
        </pc:sldMkLst>
        <pc:spChg chg="mod">
          <ac:chgData name="Lee Crowther" userId="4e525503f82f8cf2" providerId="LiveId" clId="{865D9418-AAA4-4CA9-B12B-AA58147F0624}" dt="2022-07-01T01:30:53.281" v="736" actId="20577"/>
          <ac:spMkLst>
            <pc:docMk/>
            <pc:sldMk cId="2271968549" sldId="333"/>
            <ac:spMk id="2" creationId="{59116188-60BB-3311-3C39-482CB1792B01}"/>
          </ac:spMkLst>
        </pc:spChg>
        <pc:spChg chg="mod">
          <ac:chgData name="Lee Crowther" userId="4e525503f82f8cf2" providerId="LiveId" clId="{865D9418-AAA4-4CA9-B12B-AA58147F0624}" dt="2022-07-01T01:43:25.509" v="1289" actId="27636"/>
          <ac:spMkLst>
            <pc:docMk/>
            <pc:sldMk cId="2271968549" sldId="333"/>
            <ac:spMk id="3" creationId="{6DEE08F6-8095-A0B3-A060-80A2ECF3331B}"/>
          </ac:spMkLst>
        </pc:spChg>
      </pc:sldChg>
      <pc:sldChg chg="addSp delSp modSp add mod ord">
        <pc:chgData name="Lee Crowther" userId="4e525503f82f8cf2" providerId="LiveId" clId="{865D9418-AAA4-4CA9-B12B-AA58147F0624}" dt="2022-07-01T02:21:50.416" v="3098" actId="20577"/>
        <pc:sldMkLst>
          <pc:docMk/>
          <pc:sldMk cId="3447673590" sldId="334"/>
        </pc:sldMkLst>
        <pc:spChg chg="del">
          <ac:chgData name="Lee Crowther" userId="4e525503f82f8cf2" providerId="LiveId" clId="{865D9418-AAA4-4CA9-B12B-AA58147F0624}" dt="2022-07-01T01:49:27.367" v="1577" actId="478"/>
          <ac:spMkLst>
            <pc:docMk/>
            <pc:sldMk cId="3447673590" sldId="334"/>
            <ac:spMk id="2" creationId="{59116188-60BB-3311-3C39-482CB1792B01}"/>
          </ac:spMkLst>
        </pc:spChg>
        <pc:spChg chg="mod">
          <ac:chgData name="Lee Crowther" userId="4e525503f82f8cf2" providerId="LiveId" clId="{865D9418-AAA4-4CA9-B12B-AA58147F0624}" dt="2022-07-01T02:21:50.416" v="3098" actId="20577"/>
          <ac:spMkLst>
            <pc:docMk/>
            <pc:sldMk cId="3447673590" sldId="334"/>
            <ac:spMk id="3" creationId="{6DEE08F6-8095-A0B3-A060-80A2ECF3331B}"/>
          </ac:spMkLst>
        </pc:spChg>
        <pc:spChg chg="add mod">
          <ac:chgData name="Lee Crowther" userId="4e525503f82f8cf2" providerId="LiveId" clId="{865D9418-AAA4-4CA9-B12B-AA58147F0624}" dt="2022-07-01T01:52:53.306" v="1631" actId="20577"/>
          <ac:spMkLst>
            <pc:docMk/>
            <pc:sldMk cId="3447673590" sldId="334"/>
            <ac:spMk id="5" creationId="{D4379A23-92AD-CBC1-2398-8CE4AA83D142}"/>
          </ac:spMkLst>
        </pc:spChg>
      </pc:sldChg>
      <pc:sldChg chg="modSp add mod">
        <pc:chgData name="Lee Crowther" userId="4e525503f82f8cf2" providerId="LiveId" clId="{865D9418-AAA4-4CA9-B12B-AA58147F0624}" dt="2022-07-01T01:54:32.442" v="1707" actId="120"/>
        <pc:sldMkLst>
          <pc:docMk/>
          <pc:sldMk cId="1097367237" sldId="335"/>
        </pc:sldMkLst>
        <pc:spChg chg="mod">
          <ac:chgData name="Lee Crowther" userId="4e525503f82f8cf2" providerId="LiveId" clId="{865D9418-AAA4-4CA9-B12B-AA58147F0624}" dt="2022-07-01T01:54:32.442" v="1707" actId="120"/>
          <ac:spMkLst>
            <pc:docMk/>
            <pc:sldMk cId="1097367237" sldId="335"/>
            <ac:spMk id="3" creationId="{6DEE08F6-8095-A0B3-A060-80A2ECF3331B}"/>
          </ac:spMkLst>
        </pc:spChg>
      </pc:sldChg>
      <pc:sldChg chg="modSp add mod">
        <pc:chgData name="Lee Crowther" userId="4e525503f82f8cf2" providerId="LiveId" clId="{865D9418-AAA4-4CA9-B12B-AA58147F0624}" dt="2022-07-01T01:59:07.560" v="1863" actId="20577"/>
        <pc:sldMkLst>
          <pc:docMk/>
          <pc:sldMk cId="499273991" sldId="336"/>
        </pc:sldMkLst>
        <pc:spChg chg="mod">
          <ac:chgData name="Lee Crowther" userId="4e525503f82f8cf2" providerId="LiveId" clId="{865D9418-AAA4-4CA9-B12B-AA58147F0624}" dt="2022-07-01T01:59:07.560" v="1863" actId="20577"/>
          <ac:spMkLst>
            <pc:docMk/>
            <pc:sldMk cId="499273991" sldId="336"/>
            <ac:spMk id="3" creationId="{6DEE08F6-8095-A0B3-A060-80A2ECF3331B}"/>
          </ac:spMkLst>
        </pc:spChg>
        <pc:spChg chg="mod">
          <ac:chgData name="Lee Crowther" userId="4e525503f82f8cf2" providerId="LiveId" clId="{865D9418-AAA4-4CA9-B12B-AA58147F0624}" dt="2022-07-01T01:56:30.335" v="1729" actId="20577"/>
          <ac:spMkLst>
            <pc:docMk/>
            <pc:sldMk cId="499273991" sldId="336"/>
            <ac:spMk id="5" creationId="{D4379A23-92AD-CBC1-2398-8CE4AA83D142}"/>
          </ac:spMkLst>
        </pc:spChg>
      </pc:sldChg>
      <pc:sldChg chg="modSp add mod">
        <pc:chgData name="Lee Crowther" userId="4e525503f82f8cf2" providerId="LiveId" clId="{865D9418-AAA4-4CA9-B12B-AA58147F0624}" dt="2022-07-01T02:18:15.252" v="2777" actId="6549"/>
        <pc:sldMkLst>
          <pc:docMk/>
          <pc:sldMk cId="1472006831" sldId="337"/>
        </pc:sldMkLst>
        <pc:spChg chg="mod">
          <ac:chgData name="Lee Crowther" userId="4e525503f82f8cf2" providerId="LiveId" clId="{865D9418-AAA4-4CA9-B12B-AA58147F0624}" dt="2022-07-01T02:18:15.252" v="2777" actId="6549"/>
          <ac:spMkLst>
            <pc:docMk/>
            <pc:sldMk cId="1472006831" sldId="337"/>
            <ac:spMk id="3" creationId="{358A5540-6DB7-34DF-C45D-E70EF18B5E0A}"/>
          </ac:spMkLst>
        </pc:spChg>
      </pc:sldChg>
      <pc:sldChg chg="modSp new mod">
        <pc:chgData name="Lee Crowther" userId="4e525503f82f8cf2" providerId="LiveId" clId="{865D9418-AAA4-4CA9-B12B-AA58147F0624}" dt="2022-07-01T02:09:40.286" v="2336" actId="113"/>
        <pc:sldMkLst>
          <pc:docMk/>
          <pc:sldMk cId="281686191" sldId="338"/>
        </pc:sldMkLst>
        <pc:spChg chg="mod">
          <ac:chgData name="Lee Crowther" userId="4e525503f82f8cf2" providerId="LiveId" clId="{865D9418-AAA4-4CA9-B12B-AA58147F0624}" dt="2022-07-01T02:08:34.590" v="2240" actId="20577"/>
          <ac:spMkLst>
            <pc:docMk/>
            <pc:sldMk cId="281686191" sldId="338"/>
            <ac:spMk id="2" creationId="{EE52AD23-A7B8-3884-BCC3-814CD391C82A}"/>
          </ac:spMkLst>
        </pc:spChg>
        <pc:spChg chg="mod">
          <ac:chgData name="Lee Crowther" userId="4e525503f82f8cf2" providerId="LiveId" clId="{865D9418-AAA4-4CA9-B12B-AA58147F0624}" dt="2022-07-01T02:09:40.286" v="2336" actId="113"/>
          <ac:spMkLst>
            <pc:docMk/>
            <pc:sldMk cId="281686191" sldId="338"/>
            <ac:spMk id="3" creationId="{702E8C71-B778-46D5-6478-9118DE6032D3}"/>
          </ac:spMkLst>
        </pc:spChg>
      </pc:sldChg>
      <pc:sldChg chg="addSp delSp modSp new del mod">
        <pc:chgData name="Lee Crowther" userId="4e525503f82f8cf2" providerId="LiveId" clId="{865D9418-AAA4-4CA9-B12B-AA58147F0624}" dt="2022-07-01T02:16:12.462" v="2680" actId="47"/>
        <pc:sldMkLst>
          <pc:docMk/>
          <pc:sldMk cId="3248261827" sldId="339"/>
        </pc:sldMkLst>
        <pc:spChg chg="mod">
          <ac:chgData name="Lee Crowther" userId="4e525503f82f8cf2" providerId="LiveId" clId="{865D9418-AAA4-4CA9-B12B-AA58147F0624}" dt="2022-07-01T02:14:27.328" v="2611" actId="20577"/>
          <ac:spMkLst>
            <pc:docMk/>
            <pc:sldMk cId="3248261827" sldId="339"/>
            <ac:spMk id="2" creationId="{47D20BA8-821E-C737-C4C0-DB7505714021}"/>
          </ac:spMkLst>
        </pc:spChg>
        <pc:graphicFrameChg chg="add del mod">
          <ac:chgData name="Lee Crowther" userId="4e525503f82f8cf2" providerId="LiveId" clId="{865D9418-AAA4-4CA9-B12B-AA58147F0624}" dt="2022-07-01T02:14:39.608" v="2613"/>
          <ac:graphicFrameMkLst>
            <pc:docMk/>
            <pc:sldMk cId="3248261827" sldId="339"/>
            <ac:graphicFrameMk id="4" creationId="{C44ED68A-E473-D352-0EE9-54DB889E5F00}"/>
          </ac:graphicFrameMkLst>
        </pc:graphicFrameChg>
      </pc:sldChg>
      <pc:sldChg chg="delSp modSp add mod ord">
        <pc:chgData name="Lee Crowther" userId="4e525503f82f8cf2" providerId="LiveId" clId="{865D9418-AAA4-4CA9-B12B-AA58147F0624}" dt="2022-07-01T02:20:36.515" v="3038" actId="1076"/>
        <pc:sldMkLst>
          <pc:docMk/>
          <pc:sldMk cId="82852417" sldId="340"/>
        </pc:sldMkLst>
        <pc:spChg chg="mod">
          <ac:chgData name="Lee Crowther" userId="4e525503f82f8cf2" providerId="LiveId" clId="{865D9418-AAA4-4CA9-B12B-AA58147F0624}" dt="2022-07-01T02:14:54.281" v="2645" actId="6549"/>
          <ac:spMkLst>
            <pc:docMk/>
            <pc:sldMk cId="82852417" sldId="340"/>
            <ac:spMk id="2" creationId="{75AC86D3-8FD1-4F47-A319-7D0542E48B2F}"/>
          </ac:spMkLst>
        </pc:spChg>
        <pc:spChg chg="del">
          <ac:chgData name="Lee Crowther" userId="4e525503f82f8cf2" providerId="LiveId" clId="{865D9418-AAA4-4CA9-B12B-AA58147F0624}" dt="2022-07-01T02:16:04.274" v="2679" actId="478"/>
          <ac:spMkLst>
            <pc:docMk/>
            <pc:sldMk cId="82852417" sldId="340"/>
            <ac:spMk id="7" creationId="{95F792CC-6007-9152-3B1C-A71B4169BEFF}"/>
          </ac:spMkLst>
        </pc:spChg>
        <pc:graphicFrameChg chg="mod modGraphic">
          <ac:chgData name="Lee Crowther" userId="4e525503f82f8cf2" providerId="LiveId" clId="{865D9418-AAA4-4CA9-B12B-AA58147F0624}" dt="2022-07-01T02:20:36.515" v="3038" actId="1076"/>
          <ac:graphicFrameMkLst>
            <pc:docMk/>
            <pc:sldMk cId="82852417" sldId="340"/>
            <ac:graphicFrameMk id="6" creationId="{C57B4B83-F73C-3FBD-2A35-9BEBA29FC7B8}"/>
          </ac:graphicFrameMkLst>
        </pc:graphicFrameChg>
      </pc:sldChg>
      <pc:sldChg chg="add del ord">
        <pc:chgData name="Lee Crowther" userId="4e525503f82f8cf2" providerId="LiveId" clId="{865D9418-AAA4-4CA9-B12B-AA58147F0624}" dt="2022-07-01T02:18:42.160" v="2840" actId="47"/>
        <pc:sldMkLst>
          <pc:docMk/>
          <pc:sldMk cId="1123072126" sldId="341"/>
        </pc:sldMkLst>
      </pc:sldChg>
      <pc:sldChg chg="addSp delSp modSp new mod">
        <pc:chgData name="Lee Crowther" userId="4e525503f82f8cf2" providerId="LiveId" clId="{865D9418-AAA4-4CA9-B12B-AA58147F0624}" dt="2022-07-01T02:21:32.972" v="3072" actId="122"/>
        <pc:sldMkLst>
          <pc:docMk/>
          <pc:sldMk cId="4057997929" sldId="341"/>
        </pc:sldMkLst>
        <pc:spChg chg="mod">
          <ac:chgData name="Lee Crowther" userId="4e525503f82f8cf2" providerId="LiveId" clId="{865D9418-AAA4-4CA9-B12B-AA58147F0624}" dt="2022-07-01T02:21:32.972" v="3072" actId="122"/>
          <ac:spMkLst>
            <pc:docMk/>
            <pc:sldMk cId="4057997929" sldId="341"/>
            <ac:spMk id="2" creationId="{7B2C3F14-DD50-5947-CBBE-E64C19C338BF}"/>
          </ac:spMkLst>
        </pc:spChg>
        <pc:spChg chg="add del">
          <ac:chgData name="Lee Crowther" userId="4e525503f82f8cf2" providerId="LiveId" clId="{865D9418-AAA4-4CA9-B12B-AA58147F0624}" dt="2022-07-01T02:21:31.934" v="3071" actId="478"/>
          <ac:spMkLst>
            <pc:docMk/>
            <pc:sldMk cId="4057997929" sldId="341"/>
            <ac:spMk id="3" creationId="{C8E7D402-C19C-FAE5-88E5-D7BAB92CE2B7}"/>
          </ac:spMkLst>
        </pc:spChg>
      </pc:sldChg>
      <pc:sldChg chg="new del">
        <pc:chgData name="Lee Crowther" userId="4e525503f82f8cf2" providerId="LiveId" clId="{865D9418-AAA4-4CA9-B12B-AA58147F0624}" dt="2022-07-01T02:21:36.247" v="3073" actId="47"/>
        <pc:sldMkLst>
          <pc:docMk/>
          <pc:sldMk cId="580219783" sldId="342"/>
        </pc:sldMkLst>
      </pc:sldChg>
      <pc:sldChg chg="add del ord">
        <pc:chgData name="Lee Crowther" userId="4e525503f82f8cf2" providerId="LiveId" clId="{865D9418-AAA4-4CA9-B12B-AA58147F0624}" dt="2022-07-01T02:19:28.400" v="2976" actId="47"/>
        <pc:sldMkLst>
          <pc:docMk/>
          <pc:sldMk cId="3442927285" sldId="342"/>
        </pc:sldMkLst>
      </pc:sldChg>
      <pc:sldChg chg="add del">
        <pc:chgData name="Lee Crowther" userId="4e525503f82f8cf2" providerId="LiveId" clId="{865D9418-AAA4-4CA9-B12B-AA58147F0624}" dt="2022-07-01T02:16:57.512" v="2688" actId="47"/>
        <pc:sldMkLst>
          <pc:docMk/>
          <pc:sldMk cId="623317348" sldId="343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Number of Rides by User Type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'ride_sums'!$A$2</c:f>
              <c:strCache>
                <c:ptCount val="1"/>
                <c:pt idx="0">
                  <c:v>Casual Riders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'ride_sums'!$F$2</c:f>
              <c:numCache>
                <c:formatCode>General</c:formatCode>
                <c:ptCount val="1"/>
              </c:numCache>
            </c:numRef>
          </c:cat>
          <c:val>
            <c:numRef>
              <c:f>'ride_sums'!$B$2</c:f>
              <c:numCache>
                <c:formatCode>#,##0</c:formatCode>
                <c:ptCount val="1"/>
                <c:pt idx="0">
                  <c:v>2203849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61-4C2E-8E55-B849853BC1D5}"/>
            </c:ext>
          </c:extLst>
        </c:ser>
        <c:ser>
          <c:idx val="1"/>
          <c:order val="1"/>
          <c:tx>
            <c:strRef>
              <c:f>'ride_sums'!$A$3</c:f>
              <c:strCache>
                <c:ptCount val="1"/>
                <c:pt idx="0">
                  <c:v>Members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'ride_sums'!$F$2</c:f>
              <c:numCache>
                <c:formatCode>General</c:formatCode>
                <c:ptCount val="1"/>
              </c:numCache>
            </c:numRef>
          </c:cat>
          <c:val>
            <c:numRef>
              <c:f>'ride_sums'!$B$3</c:f>
              <c:numCache>
                <c:formatCode>#,##0</c:formatCode>
                <c:ptCount val="1"/>
                <c:pt idx="0">
                  <c:v>2833639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461-4C2E-8E55-B849853BC1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0665888"/>
        <c:axId val="2120658816"/>
      </c:barChart>
      <c:catAx>
        <c:axId val="2120665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0658816"/>
        <c:crosses val="autoZero"/>
        <c:auto val="1"/>
        <c:lblAlgn val="ctr"/>
        <c:lblOffset val="100"/>
        <c:noMultiLvlLbl val="0"/>
      </c:catAx>
      <c:valAx>
        <c:axId val="2120658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</a:t>
                </a:r>
                <a:r>
                  <a:rPr lang="en-US" baseline="0"/>
                  <a:t> of Rides, June 2021–May 2022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06658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Ride Time by User Type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'ride_sums'!$A$2</c:f>
              <c:strCache>
                <c:ptCount val="1"/>
                <c:pt idx="0">
                  <c:v>Casual Riders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'ride_sums'!$F$2</c:f>
              <c:numCache>
                <c:formatCode>General</c:formatCode>
                <c:ptCount val="1"/>
              </c:numCache>
            </c:numRef>
          </c:cat>
          <c:val>
            <c:numRef>
              <c:f>'ride_sums'!$C$2</c:f>
              <c:numCache>
                <c:formatCode>#,##0</c:formatCode>
                <c:ptCount val="1"/>
                <c:pt idx="0">
                  <c:v>1196146.4236111112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81-475F-8608-4C181752CFD2}"/>
            </c:ext>
          </c:extLst>
        </c:ser>
        <c:ser>
          <c:idx val="1"/>
          <c:order val="1"/>
          <c:tx>
            <c:strRef>
              <c:f>'ride_sums'!$A$3</c:f>
              <c:strCache>
                <c:ptCount val="1"/>
                <c:pt idx="0">
                  <c:v>Members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'ride_sums'!$F$2</c:f>
              <c:numCache>
                <c:formatCode>General</c:formatCode>
                <c:ptCount val="1"/>
              </c:numCache>
            </c:numRef>
          </c:cat>
          <c:val>
            <c:numRef>
              <c:f>'ride_sums'!$C$3</c:f>
              <c:numCache>
                <c:formatCode>#,##0</c:formatCode>
                <c:ptCount val="1"/>
                <c:pt idx="0">
                  <c:v>621722.10249999992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D81-475F-8608-4C181752CF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0665888"/>
        <c:axId val="2120658816"/>
      </c:barChart>
      <c:catAx>
        <c:axId val="2120665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0658816"/>
        <c:crosses val="autoZero"/>
        <c:auto val="1"/>
        <c:lblAlgn val="ctr"/>
        <c:lblOffset val="100"/>
        <c:noMultiLvlLbl val="0"/>
      </c:catAx>
      <c:valAx>
        <c:axId val="2120658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Ride Time (hours), June 2021–May 2022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06658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 Ride Length by User Type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avg_length!$A$2</c:f>
              <c:strCache>
                <c:ptCount val="1"/>
                <c:pt idx="0">
                  <c:v>Casual Riders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avg_length!$F$1</c:f>
              <c:numCache>
                <c:formatCode>General</c:formatCode>
                <c:ptCount val="1"/>
              </c:numCache>
            </c:numRef>
          </c:cat>
          <c:val>
            <c:numRef>
              <c:f>avg_length!$B$2</c:f>
              <c:numCache>
                <c:formatCode>#,##0</c:formatCode>
                <c:ptCount val="1"/>
                <c:pt idx="0">
                  <c:v>32.565199999999997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C4-4B4A-B57D-2027622EAACF}"/>
            </c:ext>
          </c:extLst>
        </c:ser>
        <c:ser>
          <c:idx val="1"/>
          <c:order val="1"/>
          <c:tx>
            <c:strRef>
              <c:f>avg_length!$A$3</c:f>
              <c:strCache>
                <c:ptCount val="1"/>
                <c:pt idx="0">
                  <c:v>Members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avg_length!$F$1</c:f>
              <c:numCache>
                <c:formatCode>General</c:formatCode>
                <c:ptCount val="1"/>
              </c:numCache>
            </c:numRef>
          </c:cat>
          <c:val>
            <c:numRef>
              <c:f>avg_length!$B$3</c:f>
              <c:numCache>
                <c:formatCode>#,##0</c:formatCode>
                <c:ptCount val="1"/>
                <c:pt idx="0">
                  <c:v>13.16446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3C4-4B4A-B57D-2027622EAA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28811296"/>
        <c:axId val="728810464"/>
      </c:barChart>
      <c:catAx>
        <c:axId val="7288112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8810464"/>
        <c:crosses val="autoZero"/>
        <c:auto val="1"/>
        <c:lblAlgn val="ctr"/>
        <c:lblOffset val="100"/>
        <c:noMultiLvlLbl val="0"/>
      </c:catAx>
      <c:valAx>
        <c:axId val="728810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</a:t>
                </a:r>
                <a:r>
                  <a:rPr lang="en-US" baseline="0"/>
                  <a:t> Ride Length (minutes)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8811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Rides by Day: Casual Riders</a:t>
            </a:r>
            <a:r>
              <a:rPr lang="en-US" baseline="0"/>
              <a:t> vs. Members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Casual Riders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ride_sums_by_weekday!$A$2:$A$8</c:f>
              <c:strCache>
                <c:ptCount val="7"/>
                <c:pt idx="0">
                  <c:v>Sunday</c:v>
                </c:pt>
                <c:pt idx="1">
                  <c:v>Monday</c:v>
                </c:pt>
                <c:pt idx="2">
                  <c:v>Tuesday</c:v>
                </c:pt>
                <c:pt idx="3">
                  <c:v>Wednesday</c:v>
                </c:pt>
                <c:pt idx="4">
                  <c:v>Thursday</c:v>
                </c:pt>
                <c:pt idx="5">
                  <c:v>Friday</c:v>
                </c:pt>
                <c:pt idx="6">
                  <c:v>Saturday</c:v>
                </c:pt>
              </c:strCache>
            </c:strRef>
          </c:cat>
          <c:val>
            <c:numRef>
              <c:f>ride_sums_by_weekday!$B$2:$B$8</c:f>
              <c:numCache>
                <c:formatCode>#,##0</c:formatCode>
                <c:ptCount val="7"/>
                <c:pt idx="0">
                  <c:v>414136</c:v>
                </c:pt>
                <c:pt idx="1">
                  <c:v>257509</c:v>
                </c:pt>
                <c:pt idx="2">
                  <c:v>241481</c:v>
                </c:pt>
                <c:pt idx="3">
                  <c:v>240842</c:v>
                </c:pt>
                <c:pt idx="4">
                  <c:v>261274</c:v>
                </c:pt>
                <c:pt idx="5">
                  <c:v>306918</c:v>
                </c:pt>
                <c:pt idx="6">
                  <c:v>481689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55-4EFA-85DC-E3CD018E4959}"/>
            </c:ext>
          </c:extLst>
        </c:ser>
        <c:ser>
          <c:idx val="1"/>
          <c:order val="1"/>
          <c:tx>
            <c:v>Members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ride_sums_by_weekday!$A$2:$A$8</c:f>
              <c:strCache>
                <c:ptCount val="7"/>
                <c:pt idx="0">
                  <c:v>Sunday</c:v>
                </c:pt>
                <c:pt idx="1">
                  <c:v>Monday</c:v>
                </c:pt>
                <c:pt idx="2">
                  <c:v>Tuesday</c:v>
                </c:pt>
                <c:pt idx="3">
                  <c:v>Wednesday</c:v>
                </c:pt>
                <c:pt idx="4">
                  <c:v>Thursday</c:v>
                </c:pt>
                <c:pt idx="5">
                  <c:v>Friday</c:v>
                </c:pt>
                <c:pt idx="6">
                  <c:v>Saturday</c:v>
                </c:pt>
              </c:strCache>
            </c:strRef>
          </c:cat>
          <c:val>
            <c:numRef>
              <c:f>ride_sums_by_weekday!$C$2:$C$8</c:f>
              <c:numCache>
                <c:formatCode>#,##0</c:formatCode>
                <c:ptCount val="7"/>
                <c:pt idx="0">
                  <c:v>336759</c:v>
                </c:pt>
                <c:pt idx="1">
                  <c:v>400647</c:v>
                </c:pt>
                <c:pt idx="2">
                  <c:v>453466</c:v>
                </c:pt>
                <c:pt idx="3">
                  <c:v>443085</c:v>
                </c:pt>
                <c:pt idx="4">
                  <c:v>431189</c:v>
                </c:pt>
                <c:pt idx="5">
                  <c:v>391590</c:v>
                </c:pt>
                <c:pt idx="6">
                  <c:v>376903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755-4EFA-85DC-E3CD018E49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74913808"/>
        <c:axId val="674911728"/>
      </c:barChart>
      <c:catAx>
        <c:axId val="6749138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Day</a:t>
                </a:r>
                <a:r>
                  <a:rPr lang="en-US" baseline="0"/>
                  <a:t> of the Week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4911728"/>
        <c:crosses val="autoZero"/>
        <c:auto val="1"/>
        <c:lblAlgn val="ctr"/>
        <c:lblOffset val="100"/>
        <c:noMultiLvlLbl val="0"/>
      </c:catAx>
      <c:valAx>
        <c:axId val="674911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Rides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4913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Ride Time by Day:</a:t>
            </a:r>
            <a:r>
              <a:rPr lang="en-US" baseline="0"/>
              <a:t> Casual Riders vs. Members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Casual Riders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ride_sums_by_weekday!$A$2:$A$8</c:f>
              <c:strCache>
                <c:ptCount val="7"/>
                <c:pt idx="0">
                  <c:v>Sunday</c:v>
                </c:pt>
                <c:pt idx="1">
                  <c:v>Monday</c:v>
                </c:pt>
                <c:pt idx="2">
                  <c:v>Tuesday</c:v>
                </c:pt>
                <c:pt idx="3">
                  <c:v>Wednesday</c:v>
                </c:pt>
                <c:pt idx="4">
                  <c:v>Thursday</c:v>
                </c:pt>
                <c:pt idx="5">
                  <c:v>Friday</c:v>
                </c:pt>
                <c:pt idx="6">
                  <c:v>Saturday</c:v>
                </c:pt>
              </c:strCache>
            </c:strRef>
          </c:cat>
          <c:val>
            <c:numRef>
              <c:f>ride_sums_by_weekday!$L$2:$L$8</c:f>
              <c:numCache>
                <c:formatCode>0.0%</c:formatCode>
                <c:ptCount val="7"/>
                <c:pt idx="0">
                  <c:v>0.21588820093182956</c:v>
                </c:pt>
                <c:pt idx="1">
                  <c:v>0.11719868860118685</c:v>
                </c:pt>
                <c:pt idx="2">
                  <c:v>9.4223646729890476E-2</c:v>
                </c:pt>
                <c:pt idx="3">
                  <c:v>9.5605742480257203E-2</c:v>
                </c:pt>
                <c:pt idx="4">
                  <c:v>0.10790979469748031</c:v>
                </c:pt>
                <c:pt idx="5">
                  <c:v>0.13151926837273775</c:v>
                </c:pt>
                <c:pt idx="6">
                  <c:v>0.23765465818661793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38-4692-964C-4CC273370CF3}"/>
            </c:ext>
          </c:extLst>
        </c:ser>
        <c:ser>
          <c:idx val="1"/>
          <c:order val="1"/>
          <c:tx>
            <c:v>Members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ride_sums_by_weekday!$A$2:$A$8</c:f>
              <c:strCache>
                <c:ptCount val="7"/>
                <c:pt idx="0">
                  <c:v>Sunday</c:v>
                </c:pt>
                <c:pt idx="1">
                  <c:v>Monday</c:v>
                </c:pt>
                <c:pt idx="2">
                  <c:v>Tuesday</c:v>
                </c:pt>
                <c:pt idx="3">
                  <c:v>Wednesday</c:v>
                </c:pt>
                <c:pt idx="4">
                  <c:v>Thursday</c:v>
                </c:pt>
                <c:pt idx="5">
                  <c:v>Friday</c:v>
                </c:pt>
                <c:pt idx="6">
                  <c:v>Saturday</c:v>
                </c:pt>
              </c:strCache>
            </c:strRef>
          </c:cat>
          <c:val>
            <c:numRef>
              <c:f>ride_sums_by_weekday!$M$2:$M$8</c:f>
              <c:numCache>
                <c:formatCode>0.0%</c:formatCode>
                <c:ptCount val="7"/>
                <c:pt idx="0">
                  <c:v>0.13546000955377718</c:v>
                </c:pt>
                <c:pt idx="1">
                  <c:v>0.137185000950199</c:v>
                </c:pt>
                <c:pt idx="2">
                  <c:v>0.15035452363631482</c:v>
                </c:pt>
                <c:pt idx="3">
                  <c:v>0.14714712823716042</c:v>
                </c:pt>
                <c:pt idx="4">
                  <c:v>0.14508465531743645</c:v>
                </c:pt>
                <c:pt idx="5">
                  <c:v>0.13515496928415319</c:v>
                </c:pt>
                <c:pt idx="6">
                  <c:v>0.14961371302095894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38-4692-964C-4CC273370C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5791376"/>
        <c:axId val="2125792624"/>
      </c:barChart>
      <c:catAx>
        <c:axId val="21257913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Day</a:t>
                </a:r>
                <a:r>
                  <a:rPr lang="en-US" baseline="0"/>
                  <a:t> of the Week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792624"/>
        <c:crosses val="autoZero"/>
        <c:auto val="1"/>
        <c:lblAlgn val="ctr"/>
        <c:lblOffset val="100"/>
        <c:noMultiLvlLbl val="0"/>
      </c:catAx>
      <c:valAx>
        <c:axId val="2125792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% of Weekly</a:t>
                </a:r>
                <a:r>
                  <a:rPr lang="en-US" baseline="0"/>
                  <a:t> Ride Time (hours)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791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Rides by Month: Casual Riders vs. Members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Casual Riders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ride_sums_by_month!$A$2:$A$13</c:f>
              <c:numCache>
                <c:formatCode>[$-409]mmm\-yy;@</c:formatCode>
                <c:ptCount val="12"/>
                <c:pt idx="0">
                  <c:v>44348</c:v>
                </c:pt>
                <c:pt idx="1">
                  <c:v>44378</c:v>
                </c:pt>
                <c:pt idx="2">
                  <c:v>44409</c:v>
                </c:pt>
                <c:pt idx="3">
                  <c:v>44440</c:v>
                </c:pt>
                <c:pt idx="4">
                  <c:v>44470</c:v>
                </c:pt>
                <c:pt idx="5">
                  <c:v>44501</c:v>
                </c:pt>
                <c:pt idx="6">
                  <c:v>44531</c:v>
                </c:pt>
                <c:pt idx="7">
                  <c:v>44562</c:v>
                </c:pt>
                <c:pt idx="8">
                  <c:v>44593</c:v>
                </c:pt>
                <c:pt idx="9">
                  <c:v>44621</c:v>
                </c:pt>
                <c:pt idx="10">
                  <c:v>44652</c:v>
                </c:pt>
                <c:pt idx="11">
                  <c:v>44682</c:v>
                </c:pt>
              </c:numCache>
            </c:numRef>
          </c:cat>
          <c:val>
            <c:numRef>
              <c:f>ride_sums_by_month!$B$2:$B$13</c:f>
              <c:numCache>
                <c:formatCode>#,##0</c:formatCode>
                <c:ptCount val="12"/>
                <c:pt idx="0">
                  <c:v>327831</c:v>
                </c:pt>
                <c:pt idx="1">
                  <c:v>394464</c:v>
                </c:pt>
                <c:pt idx="2">
                  <c:v>365377</c:v>
                </c:pt>
                <c:pt idx="3">
                  <c:v>316157</c:v>
                </c:pt>
                <c:pt idx="4">
                  <c:v>211309</c:v>
                </c:pt>
                <c:pt idx="5">
                  <c:v>81852</c:v>
                </c:pt>
                <c:pt idx="6">
                  <c:v>52916</c:v>
                </c:pt>
                <c:pt idx="7">
                  <c:v>14626</c:v>
                </c:pt>
                <c:pt idx="8">
                  <c:v>17362</c:v>
                </c:pt>
                <c:pt idx="9">
                  <c:v>75367</c:v>
                </c:pt>
                <c:pt idx="10">
                  <c:v>103456</c:v>
                </c:pt>
                <c:pt idx="11">
                  <c:v>243132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E5-454A-93C8-C5369CB9038C}"/>
            </c:ext>
          </c:extLst>
        </c:ser>
        <c:ser>
          <c:idx val="1"/>
          <c:order val="1"/>
          <c:tx>
            <c:v>Members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ride_sums_by_month!$A$2:$A$13</c:f>
              <c:numCache>
                <c:formatCode>[$-409]mmm\-yy;@</c:formatCode>
                <c:ptCount val="12"/>
                <c:pt idx="0">
                  <c:v>44348</c:v>
                </c:pt>
                <c:pt idx="1">
                  <c:v>44378</c:v>
                </c:pt>
                <c:pt idx="2">
                  <c:v>44409</c:v>
                </c:pt>
                <c:pt idx="3">
                  <c:v>44440</c:v>
                </c:pt>
                <c:pt idx="4">
                  <c:v>44470</c:v>
                </c:pt>
                <c:pt idx="5">
                  <c:v>44501</c:v>
                </c:pt>
                <c:pt idx="6">
                  <c:v>44531</c:v>
                </c:pt>
                <c:pt idx="7">
                  <c:v>44562</c:v>
                </c:pt>
                <c:pt idx="8">
                  <c:v>44593</c:v>
                </c:pt>
                <c:pt idx="9">
                  <c:v>44621</c:v>
                </c:pt>
                <c:pt idx="10">
                  <c:v>44652</c:v>
                </c:pt>
                <c:pt idx="11">
                  <c:v>44682</c:v>
                </c:pt>
              </c:numCache>
            </c:numRef>
          </c:cat>
          <c:val>
            <c:numRef>
              <c:f>ride_sums_by_month!$C$2:$C$13</c:f>
              <c:numCache>
                <c:formatCode>#,##0</c:formatCode>
                <c:ptCount val="12"/>
                <c:pt idx="0">
                  <c:v>321667</c:v>
                </c:pt>
                <c:pt idx="1">
                  <c:v>340671</c:v>
                </c:pt>
                <c:pt idx="2">
                  <c:v>350491</c:v>
                </c:pt>
                <c:pt idx="3">
                  <c:v>346845</c:v>
                </c:pt>
                <c:pt idx="4">
                  <c:v>311707</c:v>
                </c:pt>
                <c:pt idx="5">
                  <c:v>202792</c:v>
                </c:pt>
                <c:pt idx="6">
                  <c:v>143561</c:v>
                </c:pt>
                <c:pt idx="7">
                  <c:v>72884</c:v>
                </c:pt>
                <c:pt idx="8">
                  <c:v>79667</c:v>
                </c:pt>
                <c:pt idx="9">
                  <c:v>161427</c:v>
                </c:pt>
                <c:pt idx="10">
                  <c:v>196906</c:v>
                </c:pt>
                <c:pt idx="11">
                  <c:v>305021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E5-454A-93C8-C5369CB903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74471999"/>
        <c:axId val="874472415"/>
      </c:barChart>
      <c:dateAx>
        <c:axId val="87447199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Month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-409]mmm\-yy;@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4472415"/>
        <c:crosses val="autoZero"/>
        <c:auto val="1"/>
        <c:lblOffset val="100"/>
        <c:baseTimeUnit val="months"/>
      </c:dateAx>
      <c:valAx>
        <c:axId val="8744724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</a:t>
                </a:r>
                <a:r>
                  <a:rPr lang="en-US" baseline="0"/>
                  <a:t> of Rides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44719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Ride Hours by Month: Casual Riders vs. Members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Casual Riders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ride_sums_by_month!$A$2:$A$13</c:f>
              <c:numCache>
                <c:formatCode>[$-409]mmm\-yy;@</c:formatCode>
                <c:ptCount val="12"/>
                <c:pt idx="0">
                  <c:v>44348</c:v>
                </c:pt>
                <c:pt idx="1">
                  <c:v>44378</c:v>
                </c:pt>
                <c:pt idx="2">
                  <c:v>44409</c:v>
                </c:pt>
                <c:pt idx="3">
                  <c:v>44440</c:v>
                </c:pt>
                <c:pt idx="4">
                  <c:v>44470</c:v>
                </c:pt>
                <c:pt idx="5">
                  <c:v>44501</c:v>
                </c:pt>
                <c:pt idx="6">
                  <c:v>44531</c:v>
                </c:pt>
                <c:pt idx="7">
                  <c:v>44562</c:v>
                </c:pt>
                <c:pt idx="8">
                  <c:v>44593</c:v>
                </c:pt>
                <c:pt idx="9">
                  <c:v>44621</c:v>
                </c:pt>
                <c:pt idx="10">
                  <c:v>44652</c:v>
                </c:pt>
                <c:pt idx="11">
                  <c:v>44682</c:v>
                </c:pt>
              </c:numCache>
            </c:numRef>
          </c:cat>
          <c:val>
            <c:numRef>
              <c:f>ride_sums_by_month!$L$2:$L$13</c:f>
              <c:numCache>
                <c:formatCode>0.00%</c:formatCode>
                <c:ptCount val="12"/>
                <c:pt idx="0">
                  <c:v>0.17971473821734849</c:v>
                </c:pt>
                <c:pt idx="1">
                  <c:v>0.18849252110735129</c:v>
                </c:pt>
                <c:pt idx="2">
                  <c:v>0.15188779964316534</c:v>
                </c:pt>
                <c:pt idx="3">
                  <c:v>0.12804798673936058</c:v>
                </c:pt>
                <c:pt idx="4">
                  <c:v>9.1978429921527438E-2</c:v>
                </c:pt>
                <c:pt idx="5">
                  <c:v>2.9372413151875918E-2</c:v>
                </c:pt>
                <c:pt idx="6">
                  <c:v>1.9615641514531434E-2</c:v>
                </c:pt>
                <c:pt idx="7">
                  <c:v>7.1001447733617332E-3</c:v>
                </c:pt>
                <c:pt idx="8">
                  <c:v>7.1801289424310811E-3</c:v>
                </c:pt>
                <c:pt idx="9">
                  <c:v>3.7613192388043989E-2</c:v>
                </c:pt>
                <c:pt idx="10">
                  <c:v>4.701460433544441E-2</c:v>
                </c:pt>
                <c:pt idx="11">
                  <c:v>0.11198239926555838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6F-405A-8C9E-C83FE0F4F9E0}"/>
            </c:ext>
          </c:extLst>
        </c:ser>
        <c:ser>
          <c:idx val="1"/>
          <c:order val="1"/>
          <c:tx>
            <c:v>Members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ride_sums_by_month!$A$2:$A$13</c:f>
              <c:numCache>
                <c:formatCode>[$-409]mmm\-yy;@</c:formatCode>
                <c:ptCount val="12"/>
                <c:pt idx="0">
                  <c:v>44348</c:v>
                </c:pt>
                <c:pt idx="1">
                  <c:v>44378</c:v>
                </c:pt>
                <c:pt idx="2">
                  <c:v>44409</c:v>
                </c:pt>
                <c:pt idx="3">
                  <c:v>44440</c:v>
                </c:pt>
                <c:pt idx="4">
                  <c:v>44470</c:v>
                </c:pt>
                <c:pt idx="5">
                  <c:v>44501</c:v>
                </c:pt>
                <c:pt idx="6">
                  <c:v>44531</c:v>
                </c:pt>
                <c:pt idx="7">
                  <c:v>44562</c:v>
                </c:pt>
                <c:pt idx="8">
                  <c:v>44593</c:v>
                </c:pt>
                <c:pt idx="9">
                  <c:v>44621</c:v>
                </c:pt>
                <c:pt idx="10">
                  <c:v>44652</c:v>
                </c:pt>
                <c:pt idx="11">
                  <c:v>44682</c:v>
                </c:pt>
              </c:numCache>
            </c:numRef>
          </c:cat>
          <c:val>
            <c:numRef>
              <c:f>ride_sums_by_month!$M$2:$M$13</c:f>
              <c:numCache>
                <c:formatCode>0.00%</c:formatCode>
                <c:ptCount val="12"/>
                <c:pt idx="0">
                  <c:v>0.12674868315105106</c:v>
                </c:pt>
                <c:pt idx="1">
                  <c:v>0.12973946560526753</c:v>
                </c:pt>
                <c:pt idx="2">
                  <c:v>0.13149948426247771</c:v>
                </c:pt>
                <c:pt idx="3">
                  <c:v>0.12686542564516054</c:v>
                </c:pt>
                <c:pt idx="4">
                  <c:v>0.10529180072413823</c:v>
                </c:pt>
                <c:pt idx="5">
                  <c:v>6.2818996995347876E-2</c:v>
                </c:pt>
                <c:pt idx="6">
                  <c:v>4.2815881714612231E-2</c:v>
                </c:pt>
                <c:pt idx="7">
                  <c:v>2.3654373244140312E-2</c:v>
                </c:pt>
                <c:pt idx="8">
                  <c:v>2.4525648990507888E-2</c:v>
                </c:pt>
                <c:pt idx="9">
                  <c:v>5.2456682427321141E-2</c:v>
                </c:pt>
                <c:pt idx="10">
                  <c:v>6.2281330910219659E-2</c:v>
                </c:pt>
                <c:pt idx="11">
                  <c:v>0.1113022263297558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86F-405A-8C9E-C83FE0F4F9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7896639"/>
        <c:axId val="827884159"/>
      </c:barChart>
      <c:dateAx>
        <c:axId val="82789663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Month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-409]mmm\-yy;@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7884159"/>
        <c:crosses val="autoZero"/>
        <c:auto val="1"/>
        <c:lblOffset val="100"/>
        <c:baseTimeUnit val="months"/>
      </c:dateAx>
      <c:valAx>
        <c:axId val="8278841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% of Annual Ride</a:t>
                </a:r>
                <a:r>
                  <a:rPr lang="en-US" baseline="0"/>
                  <a:t> Time (hours)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78966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6/30/2022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6/30/2022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6/30/2022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6/30/2022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6/30/2022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6/30/2022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6/30/2022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ide.divvybikes.com/data-license-agreement" TargetMode="External"/><Relationship Id="rId2" Type="http://schemas.openxmlformats.org/officeDocument/2006/relationships/hyperlink" Target="https://divvy-tripdata.s3.amazonaws.com/index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document/d/1TTj5KNKf4BWvEORGm10oNbpwTRk1hamsWJGj6qRWpuI/edit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Casual Riders vs. Members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cap="none" dirty="0"/>
              <a:t>How do they differ?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3D8E03-076F-5988-A729-9FBC092CB8CB}"/>
              </a:ext>
            </a:extLst>
          </p:cNvPr>
          <p:cNvSpPr txBox="1"/>
          <p:nvPr/>
        </p:nvSpPr>
        <p:spPr>
          <a:xfrm>
            <a:off x="667928" y="6444734"/>
            <a:ext cx="10852872" cy="369332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r>
              <a:rPr lang="en-US" dirty="0"/>
              <a:t>Lee Crowther</a:t>
            </a:r>
          </a:p>
          <a:p>
            <a:pPr algn="ctr"/>
            <a:r>
              <a:rPr lang="en-US" dirty="0" err="1"/>
              <a:t>Cyclistic</a:t>
            </a:r>
            <a:endParaRPr lang="en-US" dirty="0"/>
          </a:p>
          <a:p>
            <a:pPr algn="r"/>
            <a:r>
              <a:rPr lang="en-US" dirty="0"/>
              <a:t>26 June 2022</a:t>
            </a:r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ECB9C9-F9F8-163F-CC95-337ED2FBF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1" y="2108201"/>
            <a:ext cx="10058400" cy="37608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5B6BBF-9BC3-94BB-7353-A0963388A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long are their rides?</a:t>
            </a:r>
          </a:p>
        </p:txBody>
      </p:sp>
    </p:spTree>
    <p:extLst>
      <p:ext uri="{BB962C8B-B14F-4D97-AF65-F5344CB8AC3E}">
        <p14:creationId xmlns:p14="http://schemas.microsoft.com/office/powerpoint/2010/main" val="1570641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38829C-8202-BF3F-A71D-999AF8B70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108201"/>
            <a:ext cx="10058400" cy="37608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9263B3-87D9-6876-AA0E-E5B4F00EC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long are their rides?</a:t>
            </a:r>
          </a:p>
        </p:txBody>
      </p:sp>
    </p:spTree>
    <p:extLst>
      <p:ext uri="{BB962C8B-B14F-4D97-AF65-F5344CB8AC3E}">
        <p14:creationId xmlns:p14="http://schemas.microsoft.com/office/powerpoint/2010/main" val="2388858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16188-60BB-3311-3C39-482CB1792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long are their rides?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E08F6-8095-A0B3-A060-80A2ECF33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Summary</a:t>
            </a:r>
            <a:endParaRPr lang="en-US" dirty="0"/>
          </a:p>
          <a:p>
            <a:pPr algn="ctr"/>
            <a:r>
              <a:rPr lang="en-US" dirty="0"/>
              <a:t>Members go on more, but shorter, rides.</a:t>
            </a:r>
          </a:p>
          <a:p>
            <a:pPr algn="ctr"/>
            <a:r>
              <a:rPr lang="en-US" dirty="0"/>
              <a:t>Casual riders go on fewer, but longer rides.</a:t>
            </a:r>
          </a:p>
          <a:p>
            <a:pPr algn="ctr"/>
            <a:r>
              <a:rPr lang="en-US" dirty="0"/>
              <a:t>Casual riders spend more overall time riding.</a:t>
            </a:r>
          </a:p>
          <a:p>
            <a:pPr algn="ctr"/>
            <a:r>
              <a:rPr lang="en-US" b="1" dirty="0"/>
              <a:t>Recommendation</a:t>
            </a:r>
          </a:p>
          <a:p>
            <a:pPr algn="ctr"/>
            <a:r>
              <a:rPr lang="en-US" dirty="0"/>
              <a:t>Offer membership deals to people who go on longer rides.</a:t>
            </a:r>
          </a:p>
        </p:txBody>
      </p:sp>
    </p:spTree>
    <p:extLst>
      <p:ext uri="{BB962C8B-B14F-4D97-AF65-F5344CB8AC3E}">
        <p14:creationId xmlns:p14="http://schemas.microsoft.com/office/powerpoint/2010/main" val="3792330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When do they ride most?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2890672"/>
              </p:ext>
            </p:extLst>
          </p:nvPr>
        </p:nvGraphicFramePr>
        <p:xfrm>
          <a:off x="1096963" y="2216879"/>
          <a:ext cx="10058400" cy="3161886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2089582">
                  <a:extLst>
                    <a:ext uri="{9D8B030D-6E8A-4147-A177-3AD203B41FA5}">
                      <a16:colId xmlns:a16="http://schemas.microsoft.com/office/drawing/2014/main" val="4284342594"/>
                    </a:ext>
                  </a:extLst>
                </a:gridCol>
                <a:gridCol w="4616018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</a:tblGrid>
              <a:tr h="613018">
                <a:tc>
                  <a:txBody>
                    <a:bodyPr/>
                    <a:lstStyle/>
                    <a:p>
                      <a:endParaRPr lang="en-US" sz="3600" b="0" cap="none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0" cap="none" spc="150" dirty="0">
                          <a:solidFill>
                            <a:schemeClr val="lt1"/>
                          </a:solidFill>
                        </a:rPr>
                        <a:t>Casual Riders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0" cap="none" spc="150" dirty="0">
                          <a:solidFill>
                            <a:schemeClr val="lt1"/>
                          </a:solidFill>
                        </a:rPr>
                        <a:t>Members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r>
                        <a:rPr lang="en-US" sz="2800" cap="none" spc="0" dirty="0">
                          <a:solidFill>
                            <a:schemeClr val="tx1"/>
                          </a:solidFill>
                        </a:rPr>
                        <a:t>Days of the week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cap="none" spc="0" dirty="0">
                          <a:solidFill>
                            <a:schemeClr val="tx1"/>
                          </a:solidFill>
                        </a:rPr>
                        <a:t>Weekends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800" cap="none" spc="0" dirty="0">
                          <a:solidFill>
                            <a:schemeClr val="tx1"/>
                          </a:solidFill>
                        </a:rPr>
                        <a:t>Every day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cap="none" spc="0" dirty="0">
                          <a:solidFill>
                            <a:schemeClr val="tx1"/>
                          </a:solidFill>
                        </a:rPr>
                        <a:t>Months of the year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cap="none" spc="0" dirty="0">
                          <a:solidFill>
                            <a:schemeClr val="tx1"/>
                          </a:solidFill>
                        </a:rPr>
                        <a:t>June–September (# of rides)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cap="none" spc="0" dirty="0">
                          <a:solidFill>
                            <a:schemeClr val="tx1"/>
                          </a:solidFill>
                        </a:rPr>
                        <a:t>June–August (ride time)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cap="none" spc="0" dirty="0">
                          <a:solidFill>
                            <a:schemeClr val="tx1"/>
                          </a:solidFill>
                        </a:rPr>
                        <a:t>May–October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8405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5327709-9652-B6E6-B8CB-C2FD0C66C6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3528481"/>
              </p:ext>
            </p:extLst>
          </p:nvPr>
        </p:nvGraphicFramePr>
        <p:xfrm>
          <a:off x="1097280" y="2108200"/>
          <a:ext cx="4998720" cy="37608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A126786-BBFD-3C93-7E24-2807DA85B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they ride most?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19E621C-D6FB-2DD4-ECC4-78EBF4CD79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7740154"/>
              </p:ext>
            </p:extLst>
          </p:nvPr>
        </p:nvGraphicFramePr>
        <p:xfrm>
          <a:off x="6096000" y="2108200"/>
          <a:ext cx="5059680" cy="37608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61347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26786-BBFD-3C93-7E24-2807DA85B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they ride most?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7CB2FDB-4C7B-3500-DB87-3727DF4F65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9750400"/>
              </p:ext>
            </p:extLst>
          </p:nvPr>
        </p:nvGraphicFramePr>
        <p:xfrm>
          <a:off x="1097280" y="2108199"/>
          <a:ext cx="4998720" cy="37608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437C9DD-CE45-3B6E-F020-29B1FC7914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9524490"/>
              </p:ext>
            </p:extLst>
          </p:nvPr>
        </p:nvGraphicFramePr>
        <p:xfrm>
          <a:off x="6126480" y="2108198"/>
          <a:ext cx="5029200" cy="37608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74944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16188-60BB-3311-3C39-482CB1792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they ride most?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E08F6-8095-A0B3-A060-80A2ECF33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Summary</a:t>
            </a:r>
            <a:endParaRPr lang="en-US" dirty="0"/>
          </a:p>
          <a:p>
            <a:pPr algn="ctr"/>
            <a:r>
              <a:rPr lang="en-US" dirty="0"/>
              <a:t>Members ride similar amounts every day of the week.</a:t>
            </a:r>
          </a:p>
          <a:p>
            <a:pPr algn="ctr"/>
            <a:r>
              <a:rPr lang="en-US" dirty="0"/>
              <a:t>Casual riders are much more active on weekends.</a:t>
            </a:r>
          </a:p>
          <a:p>
            <a:pPr algn="ctr"/>
            <a:r>
              <a:rPr lang="en-US" dirty="0"/>
              <a:t>Members have a longer peak activity window (6 months) than casual riders (3–4 months).</a:t>
            </a:r>
          </a:p>
          <a:p>
            <a:pPr algn="ctr"/>
            <a:r>
              <a:rPr lang="en-US" b="1" dirty="0"/>
              <a:t>Recommendation</a:t>
            </a:r>
          </a:p>
          <a:p>
            <a:pPr algn="ctr"/>
            <a:r>
              <a:rPr lang="en-US" dirty="0"/>
              <a:t>Focus casual rider-targeted advertising efforts on weekends and summer.</a:t>
            </a:r>
          </a:p>
        </p:txBody>
      </p:sp>
    </p:spTree>
    <p:extLst>
      <p:ext uri="{BB962C8B-B14F-4D97-AF65-F5344CB8AC3E}">
        <p14:creationId xmlns:p14="http://schemas.microsoft.com/office/powerpoint/2010/main" val="2271968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3247C-FAB3-963D-439F-F1F27D8D3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they ride?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F41240-EC6F-9DBF-D679-C441078A3CFF}"/>
              </a:ext>
            </a:extLst>
          </p:cNvPr>
          <p:cNvSpPr txBox="1"/>
          <p:nvPr/>
        </p:nvSpPr>
        <p:spPr>
          <a:xfrm>
            <a:off x="1723990" y="1870905"/>
            <a:ext cx="8804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Trivial differences in avg starting and ending coordinates—all within ≈200 m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8F4089-3B4A-2444-F136-1AC391064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51" y="2240237"/>
            <a:ext cx="7006497" cy="395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17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Where do they ride?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57B4B83-F73C-3FBD-2A35-9BEBA29FC7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252768"/>
              </p:ext>
            </p:extLst>
          </p:nvPr>
        </p:nvGraphicFramePr>
        <p:xfrm>
          <a:off x="3402516" y="2819322"/>
          <a:ext cx="5386965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9261">
                  <a:extLst>
                    <a:ext uri="{9D8B030D-6E8A-4147-A177-3AD203B41FA5}">
                      <a16:colId xmlns:a16="http://schemas.microsoft.com/office/drawing/2014/main" val="3045609150"/>
                    </a:ext>
                  </a:extLst>
                </a:gridCol>
                <a:gridCol w="1647704">
                  <a:extLst>
                    <a:ext uri="{9D8B030D-6E8A-4147-A177-3AD203B41FA5}">
                      <a16:colId xmlns:a16="http://schemas.microsoft.com/office/drawing/2014/main" val="23289224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Start Station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Casual Rides ÷ Member Rides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782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Buckingham Fountain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046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Shedd Aquarium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674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Field Museum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520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Street Dr &amp; Grand Ave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723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Eberhart Ave &amp; 61</a:t>
                      </a:r>
                      <a:r>
                        <a:rPr lang="en-US" baseline="30000" dirty="0"/>
                        <a:t>st</a:t>
                      </a:r>
                      <a:r>
                        <a:rPr lang="en-US" dirty="0"/>
                        <a:t> 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26611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5F792CC-6007-9152-3B1C-A71B4169BEFF}"/>
              </a:ext>
            </a:extLst>
          </p:cNvPr>
          <p:cNvSpPr txBox="1"/>
          <p:nvPr/>
        </p:nvSpPr>
        <p:spPr>
          <a:xfrm>
            <a:off x="2640676" y="2422207"/>
            <a:ext cx="6910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Most Common Start Stations for Casual Riders Relative to Members*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6E27D0-963E-5DD9-DC49-BA3983086A99}"/>
              </a:ext>
            </a:extLst>
          </p:cNvPr>
          <p:cNvSpPr txBox="1"/>
          <p:nvPr/>
        </p:nvSpPr>
        <p:spPr>
          <a:xfrm>
            <a:off x="8789481" y="5313602"/>
            <a:ext cx="31477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 among stations with 100+ rides each by casual riders and members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E76FFA-9D4B-FC48-6D58-91E119F2A4BD}"/>
              </a:ext>
            </a:extLst>
          </p:cNvPr>
          <p:cNvSpPr txBox="1"/>
          <p:nvPr/>
        </p:nvSpPr>
        <p:spPr>
          <a:xfrm>
            <a:off x="4163993" y="1906016"/>
            <a:ext cx="3864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However, differences at station level</a:t>
            </a:r>
          </a:p>
        </p:txBody>
      </p:sp>
    </p:spTree>
    <p:extLst>
      <p:ext uri="{BB962C8B-B14F-4D97-AF65-F5344CB8AC3E}">
        <p14:creationId xmlns:p14="http://schemas.microsoft.com/office/powerpoint/2010/main" val="1884365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Where do they ride?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57B4B83-F73C-3FBD-2A35-9BEBA29FC7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8733989"/>
              </p:ext>
            </p:extLst>
          </p:nvPr>
        </p:nvGraphicFramePr>
        <p:xfrm>
          <a:off x="740147" y="2311248"/>
          <a:ext cx="10711703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5153">
                  <a:extLst>
                    <a:ext uri="{9D8B030D-6E8A-4147-A177-3AD203B41FA5}">
                      <a16:colId xmlns:a16="http://schemas.microsoft.com/office/drawing/2014/main" val="3045609150"/>
                    </a:ext>
                  </a:extLst>
                </a:gridCol>
                <a:gridCol w="2894086">
                  <a:extLst>
                    <a:ext uri="{9D8B030D-6E8A-4147-A177-3AD203B41FA5}">
                      <a16:colId xmlns:a16="http://schemas.microsoft.com/office/drawing/2014/main" val="2328922409"/>
                    </a:ext>
                  </a:extLst>
                </a:gridCol>
                <a:gridCol w="1843445">
                  <a:extLst>
                    <a:ext uri="{9D8B030D-6E8A-4147-A177-3AD203B41FA5}">
                      <a16:colId xmlns:a16="http://schemas.microsoft.com/office/drawing/2014/main" val="2707122274"/>
                    </a:ext>
                  </a:extLst>
                </a:gridCol>
                <a:gridCol w="2569337">
                  <a:extLst>
                    <a:ext uri="{9D8B030D-6E8A-4147-A177-3AD203B41FA5}">
                      <a16:colId xmlns:a16="http://schemas.microsoft.com/office/drawing/2014/main" val="1080327726"/>
                    </a:ext>
                  </a:extLst>
                </a:gridCol>
                <a:gridCol w="2279682">
                  <a:extLst>
                    <a:ext uri="{9D8B030D-6E8A-4147-A177-3AD203B41FA5}">
                      <a16:colId xmlns:a16="http://schemas.microsoft.com/office/drawing/2014/main" val="1079355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Casual 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Casual # Rides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Member 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Member # Rides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782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Streeter Dr &amp; Grand Ave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67.4k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Kingsbury St &amp; Kinzie 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26.1k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046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Millennium Park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32.0k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Clark St &amp; Elm 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24.9k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674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Michigan Ave &amp; Oak 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29.2k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Wells St &amp; Concord Ln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24.2k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520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DuSable</a:t>
                      </a:r>
                      <a:r>
                        <a:rPr lang="en-US" dirty="0"/>
                        <a:t> Lake Shore Dr &amp; Monroe 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24.2k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Wells St &amp; Elm 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21.2k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723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Shedd Aquarium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22.9k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Ellis Ave &amp; 60</a:t>
                      </a:r>
                      <a:r>
                        <a:rPr lang="en-US" baseline="30000" dirty="0"/>
                        <a:t>th</a:t>
                      </a:r>
                      <a:r>
                        <a:rPr lang="en-US" dirty="0"/>
                        <a:t> 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19.4k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26611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5F792CC-6007-9152-3B1C-A71B4169BEFF}"/>
              </a:ext>
            </a:extLst>
          </p:cNvPr>
          <p:cNvSpPr txBox="1"/>
          <p:nvPr/>
        </p:nvSpPr>
        <p:spPr>
          <a:xfrm>
            <a:off x="2640676" y="1941916"/>
            <a:ext cx="6910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Most Common Start Stations for Casual Riders vs. Members</a:t>
            </a:r>
          </a:p>
        </p:txBody>
      </p:sp>
    </p:spTree>
    <p:extLst>
      <p:ext uri="{BB962C8B-B14F-4D97-AF65-F5344CB8AC3E}">
        <p14:creationId xmlns:p14="http://schemas.microsoft.com/office/powerpoint/2010/main" val="262487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E08F6-8095-A0B3-A060-80A2ECF33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Project Description</a:t>
            </a:r>
          </a:p>
          <a:p>
            <a:r>
              <a:rPr lang="en-US" b="1" dirty="0"/>
              <a:t>Data</a:t>
            </a:r>
          </a:p>
          <a:p>
            <a:r>
              <a:rPr lang="en-US" b="1" dirty="0"/>
              <a:t>Methodology</a:t>
            </a:r>
          </a:p>
          <a:p>
            <a:r>
              <a:rPr lang="en-US" b="1" dirty="0"/>
              <a:t>Findings</a:t>
            </a:r>
          </a:p>
          <a:p>
            <a:r>
              <a:rPr lang="en-US" b="1" dirty="0"/>
              <a:t>Summary and Recommendations</a:t>
            </a:r>
          </a:p>
          <a:p>
            <a:r>
              <a:rPr lang="en-US" b="1" dirty="0"/>
              <a:t>Questions and Discussion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4379A23-92AD-CBC1-2398-8CE4AA83D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447673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Where do they ride?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57B4B83-F73C-3FBD-2A35-9BEBA29FC7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8706218"/>
              </p:ext>
            </p:extLst>
          </p:nvPr>
        </p:nvGraphicFramePr>
        <p:xfrm>
          <a:off x="3402516" y="2292232"/>
          <a:ext cx="5386965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9261">
                  <a:extLst>
                    <a:ext uri="{9D8B030D-6E8A-4147-A177-3AD203B41FA5}">
                      <a16:colId xmlns:a16="http://schemas.microsoft.com/office/drawing/2014/main" val="3045609150"/>
                    </a:ext>
                  </a:extLst>
                </a:gridCol>
                <a:gridCol w="1647704">
                  <a:extLst>
                    <a:ext uri="{9D8B030D-6E8A-4147-A177-3AD203B41FA5}">
                      <a16:colId xmlns:a16="http://schemas.microsoft.com/office/drawing/2014/main" val="23289224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End Station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Casual Rides ÷ Member Rides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782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Buckingham Fountain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046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Streeter Dr &amp; Grand Ave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674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Shedd Aquarium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520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Millennium Park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723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Eberhart Ave &amp; 61</a:t>
                      </a:r>
                      <a:r>
                        <a:rPr lang="en-US" baseline="30000" dirty="0"/>
                        <a:t>st</a:t>
                      </a:r>
                      <a:r>
                        <a:rPr lang="en-US" dirty="0"/>
                        <a:t> 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26611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5F792CC-6007-9152-3B1C-A71B4169BEFF}"/>
              </a:ext>
            </a:extLst>
          </p:cNvPr>
          <p:cNvSpPr txBox="1"/>
          <p:nvPr/>
        </p:nvSpPr>
        <p:spPr>
          <a:xfrm>
            <a:off x="2640676" y="1895117"/>
            <a:ext cx="6910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Most Common End Stations for Casual Riders Relative to Members*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6E27D0-963E-5DD9-DC49-BA3983086A99}"/>
              </a:ext>
            </a:extLst>
          </p:cNvPr>
          <p:cNvSpPr txBox="1"/>
          <p:nvPr/>
        </p:nvSpPr>
        <p:spPr>
          <a:xfrm>
            <a:off x="8789481" y="5313602"/>
            <a:ext cx="31477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 among stations with 100+ rides each by casual riders and members</a:t>
            </a:r>
          </a:p>
        </p:txBody>
      </p:sp>
    </p:spTree>
    <p:extLst>
      <p:ext uri="{BB962C8B-B14F-4D97-AF65-F5344CB8AC3E}">
        <p14:creationId xmlns:p14="http://schemas.microsoft.com/office/powerpoint/2010/main" val="2355083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Where do they ride?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57B4B83-F73C-3FBD-2A35-9BEBA29FC7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0811715"/>
              </p:ext>
            </p:extLst>
          </p:nvPr>
        </p:nvGraphicFramePr>
        <p:xfrm>
          <a:off x="740147" y="2357121"/>
          <a:ext cx="10711703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5153">
                  <a:extLst>
                    <a:ext uri="{9D8B030D-6E8A-4147-A177-3AD203B41FA5}">
                      <a16:colId xmlns:a16="http://schemas.microsoft.com/office/drawing/2014/main" val="3045609150"/>
                    </a:ext>
                  </a:extLst>
                </a:gridCol>
                <a:gridCol w="2894086">
                  <a:extLst>
                    <a:ext uri="{9D8B030D-6E8A-4147-A177-3AD203B41FA5}">
                      <a16:colId xmlns:a16="http://schemas.microsoft.com/office/drawing/2014/main" val="2328922409"/>
                    </a:ext>
                  </a:extLst>
                </a:gridCol>
                <a:gridCol w="1843445">
                  <a:extLst>
                    <a:ext uri="{9D8B030D-6E8A-4147-A177-3AD203B41FA5}">
                      <a16:colId xmlns:a16="http://schemas.microsoft.com/office/drawing/2014/main" val="2707122274"/>
                    </a:ext>
                  </a:extLst>
                </a:gridCol>
                <a:gridCol w="2569337">
                  <a:extLst>
                    <a:ext uri="{9D8B030D-6E8A-4147-A177-3AD203B41FA5}">
                      <a16:colId xmlns:a16="http://schemas.microsoft.com/office/drawing/2014/main" val="1080327726"/>
                    </a:ext>
                  </a:extLst>
                </a:gridCol>
                <a:gridCol w="2279682">
                  <a:extLst>
                    <a:ext uri="{9D8B030D-6E8A-4147-A177-3AD203B41FA5}">
                      <a16:colId xmlns:a16="http://schemas.microsoft.com/office/drawing/2014/main" val="1079355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Casual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Casual # Rides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Member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Member # Rides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782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Streeter Dr &amp; Grand Ave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Kingsbury St &amp; Kinzie 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25.0k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046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Millennium Park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31.9k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Clark St &amp; Elm 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23.8k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674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Michigan Ave &amp; Oak 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29.8k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Wells St &amp; Concord 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23.7k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520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DuSable</a:t>
                      </a:r>
                      <a:r>
                        <a:rPr lang="en-US" dirty="0"/>
                        <a:t> Lake Shore Dr &amp; North Blvd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21.9k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Wells St &amp; Elm 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20.7k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723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DuSable</a:t>
                      </a:r>
                      <a:r>
                        <a:rPr lang="en-US" dirty="0"/>
                        <a:t> Lake Shore Dr &amp; Monroe 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21.7k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Clinton St &amp; Madison 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19.0k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26611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5F792CC-6007-9152-3B1C-A71B4169BEFF}"/>
              </a:ext>
            </a:extLst>
          </p:cNvPr>
          <p:cNvSpPr txBox="1"/>
          <p:nvPr/>
        </p:nvSpPr>
        <p:spPr>
          <a:xfrm>
            <a:off x="2640676" y="1987789"/>
            <a:ext cx="6910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Most Common End Stations for Casual Riders vs. Members</a:t>
            </a:r>
          </a:p>
        </p:txBody>
      </p:sp>
    </p:spTree>
    <p:extLst>
      <p:ext uri="{BB962C8B-B14F-4D97-AF65-F5344CB8AC3E}">
        <p14:creationId xmlns:p14="http://schemas.microsoft.com/office/powerpoint/2010/main" val="174260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16188-60BB-3311-3C39-482CB1792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they ride?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E08F6-8095-A0B3-A060-80A2ECF33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Summary</a:t>
            </a:r>
            <a:endParaRPr lang="en-US" dirty="0"/>
          </a:p>
          <a:p>
            <a:pPr algn="ctr"/>
            <a:r>
              <a:rPr lang="en-US" dirty="0"/>
              <a:t>Similar avg. coordinates, but they frequent different stations</a:t>
            </a:r>
          </a:p>
          <a:p>
            <a:pPr algn="ctr"/>
            <a:r>
              <a:rPr lang="en-US" b="1" dirty="0"/>
              <a:t>Recommendation</a:t>
            </a:r>
          </a:p>
          <a:p>
            <a:pPr algn="ctr"/>
            <a:r>
              <a:rPr lang="en-US" dirty="0"/>
              <a:t>Focus casual rider-targeted advertising on stations they frequent most.</a:t>
            </a:r>
          </a:p>
          <a:p>
            <a:pPr algn="ctr"/>
            <a:r>
              <a:rPr lang="en-US" b="1" dirty="0"/>
              <a:t>Caution</a:t>
            </a:r>
          </a:p>
          <a:p>
            <a:pPr algn="ctr"/>
            <a:r>
              <a:rPr lang="en-US" dirty="0"/>
              <a:t>Avoid tourist-heavy areas, as riders there are less likely to be local and benefit from membership. This may require further research.</a:t>
            </a:r>
          </a:p>
        </p:txBody>
      </p:sp>
    </p:spTree>
    <p:extLst>
      <p:ext uri="{BB962C8B-B14F-4D97-AF65-F5344CB8AC3E}">
        <p14:creationId xmlns:p14="http://schemas.microsoft.com/office/powerpoint/2010/main" val="164114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Summary and Recommendations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57B4B83-F73C-3FBD-2A35-9BEBA29FC7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3572202"/>
              </p:ext>
            </p:extLst>
          </p:nvPr>
        </p:nvGraphicFramePr>
        <p:xfrm>
          <a:off x="1066800" y="1996903"/>
          <a:ext cx="10058400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55738">
                  <a:extLst>
                    <a:ext uri="{9D8B030D-6E8A-4147-A177-3AD203B41FA5}">
                      <a16:colId xmlns:a16="http://schemas.microsoft.com/office/drawing/2014/main" val="2328922409"/>
                    </a:ext>
                  </a:extLst>
                </a:gridCol>
                <a:gridCol w="4902662">
                  <a:extLst>
                    <a:ext uri="{9D8B030D-6E8A-4147-A177-3AD203B41FA5}">
                      <a16:colId xmlns:a16="http://schemas.microsoft.com/office/drawing/2014/main" val="27071222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Observations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Recommendations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782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Casual riders go on fewer, but longer, rides, and spend more time overall riding.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Offer membership deals to people who go on longer rides.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046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Casual riders are more likely to ride during weekends and summer.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Focus casual rider-targeted advertising efforts on these times.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674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Casual riders and members frequent different stations.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Focus casual rider-targeted advertising on stations they frequent most.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5209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852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C3F14-DD50-5947-CBBE-E64C19C33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7D402-C19C-FAE5-88E5-D7BAB92CE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997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E08F6-8095-A0B3-A060-80A2ECF33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Task</a:t>
            </a:r>
            <a:endParaRPr lang="en-US" dirty="0"/>
          </a:p>
          <a:p>
            <a:r>
              <a:rPr lang="en-US" dirty="0"/>
              <a:t>Determine how annual members and casual riders use </a:t>
            </a:r>
            <a:r>
              <a:rPr lang="en-US" dirty="0" err="1"/>
              <a:t>Cyclistic</a:t>
            </a:r>
            <a:r>
              <a:rPr lang="en-US" dirty="0"/>
              <a:t> bikes differently</a:t>
            </a:r>
          </a:p>
          <a:p>
            <a:endParaRPr lang="en-US" dirty="0"/>
          </a:p>
          <a:p>
            <a:r>
              <a:rPr lang="en-US" b="1" dirty="0"/>
              <a:t>Purpose</a:t>
            </a:r>
          </a:p>
          <a:p>
            <a:r>
              <a:rPr lang="en-US" dirty="0"/>
              <a:t>Convert casual riders into annual members.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4379A23-92AD-CBC1-2398-8CE4AA83D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</a:p>
        </p:txBody>
      </p:sp>
    </p:spTree>
    <p:extLst>
      <p:ext uri="{BB962C8B-B14F-4D97-AF65-F5344CB8AC3E}">
        <p14:creationId xmlns:p14="http://schemas.microsoft.com/office/powerpoint/2010/main" val="1097367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E08F6-8095-A0B3-A060-80A2ECF33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Data Source</a:t>
            </a:r>
            <a:endParaRPr lang="en-US" dirty="0"/>
          </a:p>
          <a:p>
            <a:r>
              <a:rPr lang="en-US" dirty="0"/>
              <a:t>Data for June 2021–May 2022 was downloaded from </a:t>
            </a:r>
            <a:r>
              <a:rPr lang="en-US" dirty="0">
                <a:hlinkClick r:id="rId2"/>
              </a:rPr>
              <a:t>https://divvy-tripdata.s3.amazonaws.com/index.html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b="1" dirty="0"/>
              <a:t>License</a:t>
            </a:r>
          </a:p>
          <a:p>
            <a:r>
              <a:rPr lang="en-US" dirty="0">
                <a:hlinkClick r:id="rId3"/>
              </a:rPr>
              <a:t>https://ride.divvybikes.com/data-license-agreement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4379A23-92AD-CBC1-2398-8CE4AA83D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499273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EA7BC-8401-5BA8-76A4-AB10477F7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A5540-6DB7-34DF-C45D-E70EF18B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Steps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Adapted R script created to look at earlier data (</a:t>
            </a:r>
            <a:r>
              <a:rPr lang="en-US" dirty="0">
                <a:hlinkClick r:id="rId2"/>
              </a:rPr>
              <a:t>https://docs.google.com/document/d/1TTj5KNKf4BWvEORGm10oNbpwTRk1hamsWJGj6qRWpuI/edit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Used script to clean data and summarize by ride counts, ride length, days of the week, months, and ride locations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Use Excel to combine summaries and for further analysis and visualization.</a:t>
            </a:r>
          </a:p>
        </p:txBody>
      </p:sp>
    </p:spTree>
    <p:extLst>
      <p:ext uri="{BB962C8B-B14F-4D97-AF65-F5344CB8AC3E}">
        <p14:creationId xmlns:p14="http://schemas.microsoft.com/office/powerpoint/2010/main" val="380171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EA7BC-8401-5BA8-76A4-AB10477F7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A5540-6DB7-34DF-C45D-E70EF18B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Assumptions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Findings would also apply to other years</a:t>
            </a:r>
          </a:p>
          <a:p>
            <a:pPr marL="0" indent="0">
              <a:buNone/>
            </a:pPr>
            <a:r>
              <a:rPr lang="en-US" b="1" dirty="0"/>
              <a:t>Limitations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Can’t distinguish between full-day passes and single-ride passes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Can’t tell which riders live in the area and which don’t</a:t>
            </a:r>
          </a:p>
        </p:txBody>
      </p:sp>
    </p:spTree>
    <p:extLst>
      <p:ext uri="{BB962C8B-B14F-4D97-AF65-F5344CB8AC3E}">
        <p14:creationId xmlns:p14="http://schemas.microsoft.com/office/powerpoint/2010/main" val="1472006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AD23-A7B8-3884-BCC3-814CD391C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E8C71-B778-46D5-6478-9118DE603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How much do they ride?</a:t>
            </a:r>
          </a:p>
          <a:p>
            <a:r>
              <a:rPr lang="en-US" b="1" dirty="0"/>
              <a:t>How long are their rides?</a:t>
            </a:r>
          </a:p>
          <a:p>
            <a:r>
              <a:rPr lang="en-US" b="1" dirty="0"/>
              <a:t>When do they ride most?</a:t>
            </a:r>
          </a:p>
          <a:p>
            <a:r>
              <a:rPr lang="en-US" b="1" dirty="0"/>
              <a:t>Where do they ride?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86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075341F-6F86-23E5-D46E-BF0F70A4C3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0222157"/>
              </p:ext>
            </p:extLst>
          </p:nvPr>
        </p:nvGraphicFramePr>
        <p:xfrm>
          <a:off x="1097281" y="2108201"/>
          <a:ext cx="4998720" cy="37608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7214975-315E-487B-CB1A-75DFD2B90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do they ride?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9EA8840-7454-40C7-9860-3A195F461F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3062568"/>
              </p:ext>
            </p:extLst>
          </p:nvPr>
        </p:nvGraphicFramePr>
        <p:xfrm>
          <a:off x="6096001" y="2108201"/>
          <a:ext cx="5059680" cy="37608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9E9923-9C28-6FAA-E893-835FB7E7E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5869091"/>
            <a:ext cx="5029200" cy="43934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Members go on 29% more rides.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042690C-F3C5-FF42-7815-0E6014DA609B}"/>
              </a:ext>
            </a:extLst>
          </p:cNvPr>
          <p:cNvSpPr txBox="1">
            <a:spLocks/>
          </p:cNvSpPr>
          <p:nvPr/>
        </p:nvSpPr>
        <p:spPr>
          <a:xfrm>
            <a:off x="6096000" y="5869090"/>
            <a:ext cx="5029200" cy="43934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US" dirty="0"/>
              <a:t>Casual riders spend 92% more time riding.</a:t>
            </a:r>
          </a:p>
        </p:txBody>
      </p:sp>
    </p:spTree>
    <p:extLst>
      <p:ext uri="{BB962C8B-B14F-4D97-AF65-F5344CB8AC3E}">
        <p14:creationId xmlns:p14="http://schemas.microsoft.com/office/powerpoint/2010/main" val="1548511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D18DD-9205-E4A1-3CF3-13AB1F38B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long are their rides?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DFF3A5D-B02F-9AC6-16C8-0BC5D93B87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391828"/>
              </p:ext>
            </p:extLst>
          </p:nvPr>
        </p:nvGraphicFramePr>
        <p:xfrm>
          <a:off x="1097280" y="2110908"/>
          <a:ext cx="6263640" cy="37581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34F89FD-3EC2-08B4-1A61-2F843D2FC8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1916055"/>
              </p:ext>
            </p:extLst>
          </p:nvPr>
        </p:nvGraphicFramePr>
        <p:xfrm>
          <a:off x="7691581" y="2744337"/>
          <a:ext cx="3464099" cy="2491326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395153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068946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</a:tblGrid>
              <a:tr h="613018">
                <a:tc>
                  <a:txBody>
                    <a:bodyPr/>
                    <a:lstStyle/>
                    <a:p>
                      <a:pPr algn="ctr"/>
                      <a:r>
                        <a:rPr lang="en-US" sz="2400" b="0" cap="none" spc="150" dirty="0">
                          <a:solidFill>
                            <a:schemeClr val="lt1"/>
                          </a:solidFill>
                        </a:rPr>
                        <a:t>User Type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cap="none" spc="150" dirty="0">
                          <a:solidFill>
                            <a:schemeClr val="lt1"/>
                          </a:solidFill>
                        </a:rPr>
                        <a:t>Average Ride Length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Casual Riders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32:34</a:t>
                      </a:r>
                    </a:p>
                    <a:p>
                      <a:pPr algn="ctr"/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Members</a:t>
                      </a:r>
                    </a:p>
                    <a:p>
                      <a:pPr algn="ctr"/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13:10</a:t>
                      </a:r>
                    </a:p>
                    <a:p>
                      <a:pPr algn="ctr"/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2408993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10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1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1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13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14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{720D617E-2C8A-4797-BEC8-9A21F6BBB4D0}tf22712842_win32</Template>
  <TotalTime>521</TotalTime>
  <Words>970</Words>
  <Application>Microsoft Office PowerPoint</Application>
  <PresentationFormat>Widescreen</PresentationFormat>
  <Paragraphs>210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Bookman Old Style</vt:lpstr>
      <vt:lpstr>Calibri</vt:lpstr>
      <vt:lpstr>Franklin Gothic Book</vt:lpstr>
      <vt:lpstr>1_RetrospectVTI</vt:lpstr>
      <vt:lpstr>Casual Riders vs. Members</vt:lpstr>
      <vt:lpstr>Agenda</vt:lpstr>
      <vt:lpstr>Project Description</vt:lpstr>
      <vt:lpstr>Data</vt:lpstr>
      <vt:lpstr>Methodology</vt:lpstr>
      <vt:lpstr>Methodology</vt:lpstr>
      <vt:lpstr>Findings</vt:lpstr>
      <vt:lpstr>How much do they ride?</vt:lpstr>
      <vt:lpstr>How long are their rides?</vt:lpstr>
      <vt:lpstr>How long are their rides?</vt:lpstr>
      <vt:lpstr>How long are their rides?</vt:lpstr>
      <vt:lpstr>How long are their rides?</vt:lpstr>
      <vt:lpstr>When do they ride most?</vt:lpstr>
      <vt:lpstr>When do they ride most?</vt:lpstr>
      <vt:lpstr>When do they ride most?</vt:lpstr>
      <vt:lpstr>When do they ride most?</vt:lpstr>
      <vt:lpstr>Where do they ride?</vt:lpstr>
      <vt:lpstr>Where do they ride?</vt:lpstr>
      <vt:lpstr>Where do they ride?</vt:lpstr>
      <vt:lpstr>Where do they ride?</vt:lpstr>
      <vt:lpstr>Where do they ride?</vt:lpstr>
      <vt:lpstr>Where do they ride?</vt:lpstr>
      <vt:lpstr>Summary and Recommendations</vt:lpstr>
      <vt:lpstr>Questions and 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Casual Riders vs. Members</dc:title>
  <dc:creator>Lee Crowther</dc:creator>
  <cp:lastModifiedBy>Lee Crowther</cp:lastModifiedBy>
  <cp:revision>2</cp:revision>
  <dcterms:created xsi:type="dcterms:W3CDTF">2022-06-26T03:44:52Z</dcterms:created>
  <dcterms:modified xsi:type="dcterms:W3CDTF">2022-07-01T02:22:12Z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